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4"/>
  </p:sldMasterIdLst>
  <p:notesMasterIdLst>
    <p:notesMasterId r:id="rId30"/>
  </p:notesMasterIdLst>
  <p:sldIdLst>
    <p:sldId id="1999" r:id="rId5"/>
    <p:sldId id="2029" r:id="rId6"/>
    <p:sldId id="2041" r:id="rId7"/>
    <p:sldId id="2042" r:id="rId8"/>
    <p:sldId id="2044" r:id="rId9"/>
    <p:sldId id="2037" r:id="rId10"/>
    <p:sldId id="2038" r:id="rId11"/>
    <p:sldId id="2039" r:id="rId12"/>
    <p:sldId id="2040" r:id="rId13"/>
    <p:sldId id="2043" r:id="rId14"/>
    <p:sldId id="2045" r:id="rId15"/>
    <p:sldId id="2046" r:id="rId16"/>
    <p:sldId id="2047" r:id="rId17"/>
    <p:sldId id="2048" r:id="rId18"/>
    <p:sldId id="2049" r:id="rId19"/>
    <p:sldId id="2050" r:id="rId20"/>
    <p:sldId id="2051" r:id="rId21"/>
    <p:sldId id="2052" r:id="rId22"/>
    <p:sldId id="2055" r:id="rId23"/>
    <p:sldId id="2056" r:id="rId24"/>
    <p:sldId id="2057" r:id="rId25"/>
    <p:sldId id="2058" r:id="rId26"/>
    <p:sldId id="2060" r:id="rId27"/>
    <p:sldId id="2059" r:id="rId28"/>
    <p:sldId id="201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97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/>
    <p:restoredTop sz="92925"/>
  </p:normalViewPr>
  <p:slideViewPr>
    <p:cSldViewPr snapToGrid="0" snapToObjects="1">
      <p:cViewPr varScale="1">
        <p:scale>
          <a:sx n="140" d="100"/>
          <a:sy n="140" d="100"/>
        </p:scale>
        <p:origin x="5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us Vargas" userId="S::jesus.vargas@nearshoretechnology.com::adeb9b2e-b244-4caf-8ef0-b38225a8fc87" providerId="AD" clId="Web-{346B7926-C7DE-4B01-BDD5-51D09A8BA152}"/>
    <pc:docChg chg="addSld delSld modSld sldOrd">
      <pc:chgData name="Jesus Vargas" userId="S::jesus.vargas@nearshoretechnology.com::adeb9b2e-b244-4caf-8ef0-b38225a8fc87" providerId="AD" clId="Web-{346B7926-C7DE-4B01-BDD5-51D09A8BA152}" dt="2021-01-15T00:16:25.746" v="625"/>
      <pc:docMkLst>
        <pc:docMk/>
      </pc:docMkLst>
      <pc:sldChg chg="modSp">
        <pc:chgData name="Jesus Vargas" userId="S::jesus.vargas@nearshoretechnology.com::adeb9b2e-b244-4caf-8ef0-b38225a8fc87" providerId="AD" clId="Web-{346B7926-C7DE-4B01-BDD5-51D09A8BA152}" dt="2021-01-14T23:38:18.593" v="179" actId="14100"/>
        <pc:sldMkLst>
          <pc:docMk/>
          <pc:sldMk cId="3494763288" sldId="2000"/>
        </pc:sldMkLst>
        <pc:spChg chg="mod">
          <ac:chgData name="Jesus Vargas" userId="S::jesus.vargas@nearshoretechnology.com::adeb9b2e-b244-4caf-8ef0-b38225a8fc87" providerId="AD" clId="Web-{346B7926-C7DE-4B01-BDD5-51D09A8BA152}" dt="2021-01-14T23:38:18.593" v="179" actId="14100"/>
          <ac:spMkLst>
            <pc:docMk/>
            <pc:sldMk cId="3494763288" sldId="2000"/>
            <ac:spMk id="6" creationId="{D449BD6F-82B8-4C4E-987E-7E2CE6285EB8}"/>
          </ac:spMkLst>
        </pc:spChg>
      </pc:sldChg>
      <pc:sldChg chg="delSp modSp ord">
        <pc:chgData name="Jesus Vargas" userId="S::jesus.vargas@nearshoretechnology.com::adeb9b2e-b244-4caf-8ef0-b38225a8fc87" providerId="AD" clId="Web-{346B7926-C7DE-4B01-BDD5-51D09A8BA152}" dt="2021-01-15T00:16:25.746" v="625"/>
        <pc:sldMkLst>
          <pc:docMk/>
          <pc:sldMk cId="1392784356" sldId="2003"/>
        </pc:sldMkLst>
        <pc:spChg chg="del mod">
          <ac:chgData name="Jesus Vargas" userId="S::jesus.vargas@nearshoretechnology.com::adeb9b2e-b244-4caf-8ef0-b38225a8fc87" providerId="AD" clId="Web-{346B7926-C7DE-4B01-BDD5-51D09A8BA152}" dt="2021-01-15T00:16:25.746" v="625"/>
          <ac:spMkLst>
            <pc:docMk/>
            <pc:sldMk cId="1392784356" sldId="2003"/>
            <ac:spMk id="21" creationId="{B1185384-7E34-47B2-B3C0-E25CC233A428}"/>
          </ac:spMkLst>
        </pc:spChg>
      </pc:sldChg>
      <pc:sldChg chg="addSp modSp new">
        <pc:chgData name="Jesus Vargas" userId="S::jesus.vargas@nearshoretechnology.com::adeb9b2e-b244-4caf-8ef0-b38225a8fc87" providerId="AD" clId="Web-{346B7926-C7DE-4B01-BDD5-51D09A8BA152}" dt="2021-01-15T00:08:56.810" v="496" actId="20577"/>
        <pc:sldMkLst>
          <pc:docMk/>
          <pc:sldMk cId="414846687" sldId="2014"/>
        </pc:sldMkLst>
        <pc:spChg chg="mod">
          <ac:chgData name="Jesus Vargas" userId="S::jesus.vargas@nearshoretechnology.com::adeb9b2e-b244-4caf-8ef0-b38225a8fc87" providerId="AD" clId="Web-{346B7926-C7DE-4B01-BDD5-51D09A8BA152}" dt="2021-01-14T23:25:45.699" v="87" actId="20577"/>
          <ac:spMkLst>
            <pc:docMk/>
            <pc:sldMk cId="414846687" sldId="2014"/>
            <ac:spMk id="2" creationId="{4D41A301-F678-4D33-98CC-ECC1428849AD}"/>
          </ac:spMkLst>
        </pc:spChg>
        <pc:spChg chg="add mod">
          <ac:chgData name="Jesus Vargas" userId="S::jesus.vargas@nearshoretechnology.com::adeb9b2e-b244-4caf-8ef0-b38225a8fc87" providerId="AD" clId="Web-{346B7926-C7DE-4B01-BDD5-51D09A8BA152}" dt="2021-01-15T00:08:56.810" v="496" actId="20577"/>
          <ac:spMkLst>
            <pc:docMk/>
            <pc:sldMk cId="414846687" sldId="2014"/>
            <ac:spMk id="3" creationId="{C51C200E-0416-48B9-BB91-2D6DA2363538}"/>
          </ac:spMkLst>
        </pc:spChg>
      </pc:sldChg>
      <pc:sldChg chg="modSp new del">
        <pc:chgData name="Jesus Vargas" userId="S::jesus.vargas@nearshoretechnology.com::adeb9b2e-b244-4caf-8ef0-b38225a8fc87" providerId="AD" clId="Web-{346B7926-C7DE-4B01-BDD5-51D09A8BA152}" dt="2021-01-15T00:10:09.518" v="504"/>
        <pc:sldMkLst>
          <pc:docMk/>
          <pc:sldMk cId="2372690691" sldId="2015"/>
        </pc:sldMkLst>
        <pc:spChg chg="mod">
          <ac:chgData name="Jesus Vargas" userId="S::jesus.vargas@nearshoretechnology.com::adeb9b2e-b244-4caf-8ef0-b38225a8fc87" providerId="AD" clId="Web-{346B7926-C7DE-4B01-BDD5-51D09A8BA152}" dt="2021-01-15T00:10:05.924" v="503" actId="20577"/>
          <ac:spMkLst>
            <pc:docMk/>
            <pc:sldMk cId="2372690691" sldId="2015"/>
            <ac:spMk id="2" creationId="{61AA2EA3-011E-4DDA-AE62-AA725AD75638}"/>
          </ac:spMkLst>
        </pc:spChg>
      </pc:sldChg>
      <pc:sldChg chg="modSp add replId">
        <pc:chgData name="Jesus Vargas" userId="S::jesus.vargas@nearshoretechnology.com::adeb9b2e-b244-4caf-8ef0-b38225a8fc87" providerId="AD" clId="Web-{346B7926-C7DE-4B01-BDD5-51D09A8BA152}" dt="2021-01-15T00:16:02.776" v="622" actId="20577"/>
        <pc:sldMkLst>
          <pc:docMk/>
          <pc:sldMk cId="2597485020" sldId="2015"/>
        </pc:sldMkLst>
        <pc:spChg chg="mod">
          <ac:chgData name="Jesus Vargas" userId="S::jesus.vargas@nearshoretechnology.com::adeb9b2e-b244-4caf-8ef0-b38225a8fc87" providerId="AD" clId="Web-{346B7926-C7DE-4B01-BDD5-51D09A8BA152}" dt="2021-01-15T00:16:02.776" v="622" actId="20577"/>
          <ac:spMkLst>
            <pc:docMk/>
            <pc:sldMk cId="2597485020" sldId="2015"/>
            <ac:spMk id="3" creationId="{C51C200E-0416-48B9-BB91-2D6DA2363538}"/>
          </ac:spMkLst>
        </pc:spChg>
      </pc:sldChg>
    </pc:docChg>
  </pc:docChgLst>
  <pc:docChgLst>
    <pc:chgData name="Tony Zapata" userId="636af601-41fe-4bac-9ce8-3361651f699c" providerId="ADAL" clId="{D513DE11-D57D-42D1-B6E7-3239E5B86DE4}"/>
    <pc:docChg chg="modSld">
      <pc:chgData name="Tony Zapata" userId="636af601-41fe-4bac-9ce8-3361651f699c" providerId="ADAL" clId="{D513DE11-D57D-42D1-B6E7-3239E5B86DE4}" dt="2021-01-27T16:58:36.069" v="2" actId="1036"/>
      <pc:docMkLst>
        <pc:docMk/>
      </pc:docMkLst>
      <pc:sldChg chg="modSp mod">
        <pc:chgData name="Tony Zapata" userId="636af601-41fe-4bac-9ce8-3361651f699c" providerId="ADAL" clId="{D513DE11-D57D-42D1-B6E7-3239E5B86DE4}" dt="2021-01-27T16:58:36.069" v="2" actId="1036"/>
        <pc:sldMkLst>
          <pc:docMk/>
          <pc:sldMk cId="3259690909" sldId="2032"/>
        </pc:sldMkLst>
        <pc:grpChg chg="mod">
          <ac:chgData name="Tony Zapata" userId="636af601-41fe-4bac-9ce8-3361651f699c" providerId="ADAL" clId="{D513DE11-D57D-42D1-B6E7-3239E5B86DE4}" dt="2021-01-27T16:58:36.069" v="2" actId="1036"/>
          <ac:grpSpMkLst>
            <pc:docMk/>
            <pc:sldMk cId="3259690909" sldId="2032"/>
            <ac:grpSpMk id="29" creationId="{3BD04194-3D26-48DE-AD30-A0FE6D75CC99}"/>
          </ac:grpSpMkLst>
        </pc:grpChg>
      </pc:sldChg>
    </pc:docChg>
  </pc:docChgLst>
  <pc:docChgLst>
    <pc:chgData name="Victor Fleites" userId="S::victor.fleites@nearshoretechnology.com::abc2629d-f6a8-4dc8-9ae3-32f8889f7fb9" providerId="AD" clId="Web-{4EAEAF44-7679-4A1F-98B9-26C5DB379D8B}"/>
    <pc:docChg chg="modSld">
      <pc:chgData name="Victor Fleites" userId="S::victor.fleites@nearshoretechnology.com::abc2629d-f6a8-4dc8-9ae3-32f8889f7fb9" providerId="AD" clId="Web-{4EAEAF44-7679-4A1F-98B9-26C5DB379D8B}" dt="2021-01-15T02:57:18.828" v="1218" actId="20577"/>
      <pc:docMkLst>
        <pc:docMk/>
      </pc:docMkLst>
      <pc:sldChg chg="modSp">
        <pc:chgData name="Victor Fleites" userId="S::victor.fleites@nearshoretechnology.com::abc2629d-f6a8-4dc8-9ae3-32f8889f7fb9" providerId="AD" clId="Web-{4EAEAF44-7679-4A1F-98B9-26C5DB379D8B}" dt="2021-01-15T02:22:43.394" v="149" actId="20577"/>
        <pc:sldMkLst>
          <pc:docMk/>
          <pc:sldMk cId="3494763288" sldId="2000"/>
        </pc:sldMkLst>
        <pc:spChg chg="mod">
          <ac:chgData name="Victor Fleites" userId="S::victor.fleites@nearshoretechnology.com::abc2629d-f6a8-4dc8-9ae3-32f8889f7fb9" providerId="AD" clId="Web-{4EAEAF44-7679-4A1F-98B9-26C5DB379D8B}" dt="2021-01-15T02:22:43.394" v="149" actId="20577"/>
          <ac:spMkLst>
            <pc:docMk/>
            <pc:sldMk cId="3494763288" sldId="2000"/>
            <ac:spMk id="6" creationId="{D449BD6F-82B8-4C4E-987E-7E2CE6285EB8}"/>
          </ac:spMkLst>
        </pc:spChg>
      </pc:sldChg>
      <pc:sldChg chg="modSp">
        <pc:chgData name="Victor Fleites" userId="S::victor.fleites@nearshoretechnology.com::abc2629d-f6a8-4dc8-9ae3-32f8889f7fb9" providerId="AD" clId="Web-{4EAEAF44-7679-4A1F-98B9-26C5DB379D8B}" dt="2021-01-15T02:37:55.435" v="556" actId="20577"/>
        <pc:sldMkLst>
          <pc:docMk/>
          <pc:sldMk cId="414846687" sldId="2014"/>
        </pc:sldMkLst>
        <pc:spChg chg="mod">
          <ac:chgData name="Victor Fleites" userId="S::victor.fleites@nearshoretechnology.com::abc2629d-f6a8-4dc8-9ae3-32f8889f7fb9" providerId="AD" clId="Web-{4EAEAF44-7679-4A1F-98B9-26C5DB379D8B}" dt="2021-01-15T02:37:55.435" v="556" actId="20577"/>
          <ac:spMkLst>
            <pc:docMk/>
            <pc:sldMk cId="414846687" sldId="2014"/>
            <ac:spMk id="3" creationId="{C51C200E-0416-48B9-BB91-2D6DA2363538}"/>
          </ac:spMkLst>
        </pc:spChg>
      </pc:sldChg>
      <pc:sldChg chg="modSp">
        <pc:chgData name="Victor Fleites" userId="S::victor.fleites@nearshoretechnology.com::abc2629d-f6a8-4dc8-9ae3-32f8889f7fb9" providerId="AD" clId="Web-{4EAEAF44-7679-4A1F-98B9-26C5DB379D8B}" dt="2021-01-15T02:57:18.828" v="1218" actId="20577"/>
        <pc:sldMkLst>
          <pc:docMk/>
          <pc:sldMk cId="2597485020" sldId="2015"/>
        </pc:sldMkLst>
        <pc:spChg chg="mod">
          <ac:chgData name="Victor Fleites" userId="S::victor.fleites@nearshoretechnology.com::abc2629d-f6a8-4dc8-9ae3-32f8889f7fb9" providerId="AD" clId="Web-{4EAEAF44-7679-4A1F-98B9-26C5DB379D8B}" dt="2021-01-15T02:57:18.828" v="1218" actId="20577"/>
          <ac:spMkLst>
            <pc:docMk/>
            <pc:sldMk cId="2597485020" sldId="2015"/>
            <ac:spMk id="3" creationId="{C51C200E-0416-48B9-BB91-2D6DA23635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F586-25E9-AE44-A8D9-F99A647777D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B1A6-B3FD-9D48-8E6B-34CB6AB8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a-Lat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5B1A6-B3FD-9D48-8E6B-34CB6AB81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a-Lat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5B1A6-B3FD-9D48-8E6B-34CB6AB81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It</a:t>
            </a:r>
            <a:r>
              <a:rPr lang="es-MX" dirty="0"/>
              <a:t> can </a:t>
            </a:r>
            <a:r>
              <a:rPr lang="es-MX" dirty="0" err="1"/>
              <a:t>end</a:t>
            </a:r>
            <a:r>
              <a:rPr lang="es-MX" dirty="0"/>
              <a:t> up </a:t>
            </a:r>
            <a:r>
              <a:rPr lang="es-MX" dirty="0" err="1"/>
              <a:t>being</a:t>
            </a:r>
            <a:r>
              <a:rPr lang="es-MX" dirty="0"/>
              <a:t> </a:t>
            </a:r>
            <a:r>
              <a:rPr lang="es-MX" dirty="0" err="1"/>
              <a:t>overwhelming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team</a:t>
            </a:r>
            <a:r>
              <a:rPr lang="es-MX" dirty="0"/>
              <a:t> </a:t>
            </a:r>
            <a:r>
              <a:rPr lang="es-MX" dirty="0" err="1"/>
              <a:t>due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high</a:t>
            </a:r>
            <a:r>
              <a:rPr lang="es-MX" dirty="0"/>
              <a:t> </a:t>
            </a:r>
            <a:r>
              <a:rPr lang="es-MX" dirty="0" err="1"/>
              <a:t>demands</a:t>
            </a:r>
            <a:r>
              <a:rPr lang="es-MX" dirty="0"/>
              <a:t>, </a:t>
            </a:r>
            <a:r>
              <a:rPr lang="es-MX" dirty="0" err="1"/>
              <a:t>workload</a:t>
            </a:r>
            <a:r>
              <a:rPr lang="es-MX" dirty="0"/>
              <a:t> and </a:t>
            </a:r>
            <a:r>
              <a:rPr lang="es-MX" dirty="0" err="1"/>
              <a:t>pressure</a:t>
            </a:r>
            <a:r>
              <a:rPr lang="es-MX" dirty="0"/>
              <a:t>.</a:t>
            </a:r>
            <a:endParaRPr lang="la-Lat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5B1A6-B3FD-9D48-8E6B-34CB6AB812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56C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F57E-4DDA-4942-B458-6A5B2F9F3E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0715" y="944060"/>
            <a:ext cx="3209081" cy="3255380"/>
          </a:xfrm>
        </p:spPr>
        <p:txBody>
          <a:bodyPr anchor="ctr">
            <a:normAutofit/>
          </a:bodyPr>
          <a:lstStyle>
            <a:lvl1pPr algn="ctr">
              <a:defRPr sz="4875" b="1" i="0">
                <a:solidFill>
                  <a:schemeClr val="bg1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D83E9-545F-D247-8569-6CD00212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2" t="5224" b="5224"/>
          <a:stretch/>
        </p:blipFill>
        <p:spPr>
          <a:xfrm>
            <a:off x="0" y="0"/>
            <a:ext cx="517071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F3F75-CF8C-CB4D-A0F0-20F76561B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0" t="-7676" b="-1"/>
          <a:stretch/>
        </p:blipFill>
        <p:spPr>
          <a:xfrm>
            <a:off x="7378700" y="4199440"/>
            <a:ext cx="1001096" cy="4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4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30E9B8-C18E-BE4E-BC01-4701C0B993BE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B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4E6B-5674-8242-9E13-92CA59F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fld id="{5F868AAB-1785-044E-8FC9-1E46F8DFF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3209081" cy="3255380"/>
          </a:xfrm>
          <a:noFill/>
        </p:spPr>
        <p:txBody>
          <a:bodyPr anchor="ctr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CFCBD-A132-844A-9996-0E2EDF66F4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0" i="0">
                <a:solidFill>
                  <a:srgbClr val="5E5E5E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7064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5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30E9B8-C18E-BE4E-BC01-4701C0B993BE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56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4E6B-5674-8242-9E13-92CA59F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fld id="{5F868AAB-1785-044E-8FC9-1E46F8DFF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3209081" cy="3255380"/>
          </a:xfrm>
          <a:noFill/>
        </p:spPr>
        <p:txBody>
          <a:bodyPr anchor="ctr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CFCBD-A132-844A-9996-0E2EDF66F4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0" i="0">
                <a:solidFill>
                  <a:srgbClr val="5E5E5E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747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6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30E9B8-C18E-BE4E-BC01-4701C0B993BE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C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4E6B-5674-8242-9E13-92CA59F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fld id="{5F868AAB-1785-044E-8FC9-1E46F8DFF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3209081" cy="3255380"/>
          </a:xfrm>
          <a:noFill/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0" kern="1200" dirty="0">
                <a:solidFill>
                  <a:schemeClr val="bg1"/>
                </a:solidFill>
                <a:latin typeface="ITC Avant Garde Gothic L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CFCBD-A132-844A-9996-0E2EDF66F4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0" i="0">
                <a:solidFill>
                  <a:srgbClr val="5E5E5E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861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bg>
      <p:bgPr>
        <a:solidFill>
          <a:srgbClr val="FF6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2AF48-D69B-784F-B059-CE1CF4F5A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9" t="26861" r="19464" b="23821"/>
          <a:stretch/>
        </p:blipFill>
        <p:spPr>
          <a:xfrm>
            <a:off x="732836" y="1609726"/>
            <a:ext cx="7678328" cy="22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4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Image 02">
    <p:bg>
      <p:bgPr>
        <a:solidFill>
          <a:srgbClr val="E6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1E714-1ECF-EE4B-B325-293B08514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273B18-D4C8-7342-82FA-F8A324D06F16}"/>
              </a:ext>
            </a:extLst>
          </p:cNvPr>
          <p:cNvGrpSpPr/>
          <p:nvPr userDrawn="1"/>
        </p:nvGrpSpPr>
        <p:grpSpPr>
          <a:xfrm>
            <a:off x="7886209" y="4726496"/>
            <a:ext cx="1257791" cy="417004"/>
            <a:chOff x="7565835" y="4620281"/>
            <a:chExt cx="1578165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0084C8-1B1A-5546-8F03-4154ECD5F09F}"/>
                </a:ext>
              </a:extLst>
            </p:cNvPr>
            <p:cNvGrpSpPr/>
            <p:nvPr userDrawn="1"/>
          </p:nvGrpSpPr>
          <p:grpSpPr>
            <a:xfrm>
              <a:off x="7565835" y="4620281"/>
              <a:ext cx="1578165" cy="523220"/>
              <a:chOff x="7872995" y="4723722"/>
              <a:chExt cx="1271005" cy="421385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4767CB6-DC41-F343-AD87-D86B92FAE0BB}"/>
                  </a:ext>
                </a:extLst>
              </p:cNvPr>
              <p:cNvSpPr/>
              <p:nvPr/>
            </p:nvSpPr>
            <p:spPr>
              <a:xfrm>
                <a:off x="7872995" y="4723723"/>
                <a:ext cx="1205691" cy="421384"/>
              </a:xfrm>
              <a:prstGeom prst="parallelogram">
                <a:avLst>
                  <a:gd name="adj" fmla="val 4191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accent2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5EAEDA-1C6D-5B4C-8BD6-79F367CFE960}"/>
                  </a:ext>
                </a:extLst>
              </p:cNvPr>
              <p:cNvSpPr/>
              <p:nvPr/>
            </p:nvSpPr>
            <p:spPr>
              <a:xfrm>
                <a:off x="8871942" y="4723722"/>
                <a:ext cx="272058" cy="421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rebuchet MS"/>
                  <a:cs typeface="Trebuchet MS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7F52F2-227B-1944-A2CC-5E8073505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8746" y="4776166"/>
              <a:ext cx="1070238" cy="22972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977E7-324C-2048-BA9F-755038769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628" y="4850735"/>
            <a:ext cx="852980" cy="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3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85858"/>
                </a:solidFill>
                <a:latin typeface="Helvetica" pitchFamily="2" charset="0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pc="-4" smtClean="0"/>
              <a:pPr marL="19050"/>
              <a:t>‹#›</a:t>
            </a:fld>
            <a:endParaRPr lang="en-US" spc="-4"/>
          </a:p>
        </p:txBody>
      </p:sp>
    </p:spTree>
    <p:extLst>
      <p:ext uri="{BB962C8B-B14F-4D97-AF65-F5344CB8AC3E}">
        <p14:creationId xmlns:p14="http://schemas.microsoft.com/office/powerpoint/2010/main" val="2983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D8D4EE-C3FF-154D-9E7E-BCD5C53018E1}"/>
              </a:ext>
            </a:extLst>
          </p:cNvPr>
          <p:cNvGrpSpPr/>
          <p:nvPr/>
        </p:nvGrpSpPr>
        <p:grpSpPr>
          <a:xfrm>
            <a:off x="0" y="0"/>
            <a:ext cx="4573057" cy="5143500"/>
            <a:chOff x="0" y="0"/>
            <a:chExt cx="6097409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D37AFEE-892F-E94B-8E74-9D514615FD83}"/>
                </a:ext>
              </a:extLst>
            </p:cNvPr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FF6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6716E6-1E3E-1649-8316-A813AA8FC8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15844"/>
            <a:stretch/>
          </p:blipFill>
          <p:spPr>
            <a:xfrm>
              <a:off x="0" y="0"/>
              <a:ext cx="6097409" cy="5771408"/>
            </a:xfrm>
            <a:prstGeom prst="rect">
              <a:avLst/>
            </a:prstGeom>
          </p:spPr>
        </p:pic>
      </p:grp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E4DB763-97D3-324C-9E72-279A5DE2E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rgbClr val="5E5E5E"/>
                </a:solidFill>
                <a:latin typeface="ITC Avant Garde Gothic Demi" pitchFamily="2" charset="77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20095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">
    <p:bg>
      <p:bgPr>
        <a:solidFill>
          <a:srgbClr val="FF6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4E6B-5674-8242-9E13-92CA59F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675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868AAB-1785-044E-8FC9-1E46F8DFF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3209081" cy="3255380"/>
          </a:xfrm>
          <a:noFill/>
        </p:spPr>
        <p:txBody>
          <a:bodyPr anchor="ctr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CFCBD-A132-844A-9996-0E2EDF66F4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ITC Avant Garde Gothic Demi" pitchFamily="2" charset="77"/>
              </a:defRPr>
            </a:lvl1pPr>
          </a:lstStyle>
          <a:p>
            <a:pPr lvl="0"/>
            <a:r>
              <a:rPr lang="en-US" dirty="0"/>
              <a:t>Content blurb</a:t>
            </a:r>
          </a:p>
        </p:txBody>
      </p:sp>
    </p:spTree>
    <p:extLst>
      <p:ext uri="{BB962C8B-B14F-4D97-AF65-F5344CB8AC3E}">
        <p14:creationId xmlns:p14="http://schemas.microsoft.com/office/powerpoint/2010/main" val="127712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2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4E6B-5674-8242-9E13-92CA59F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fld id="{5F868AAB-1785-044E-8FC9-1E46F8DFF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3209081" cy="3255380"/>
          </a:xfrm>
          <a:noFill/>
        </p:spPr>
        <p:txBody>
          <a:bodyPr anchor="ctr">
            <a:normAutofit/>
          </a:bodyPr>
          <a:lstStyle>
            <a:lvl1pPr algn="l">
              <a:defRPr sz="5400" b="1" i="0">
                <a:solidFill>
                  <a:srgbClr val="FF675C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CFCBD-A132-844A-9996-0E2EDF66F4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0" i="0">
                <a:solidFill>
                  <a:srgbClr val="5E5E5E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7611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322899-55D2-3349-936D-11E38E3DF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4" y="1"/>
            <a:ext cx="5276108" cy="1371600"/>
          </a:xfrm>
          <a:noFill/>
        </p:spPr>
        <p:txBody>
          <a:bodyPr anchor="ctr">
            <a:normAutofit/>
          </a:bodyPr>
          <a:lstStyle>
            <a:lvl1pPr algn="l">
              <a:defRPr sz="4950" b="1" i="0">
                <a:solidFill>
                  <a:srgbClr val="FF675C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8AF44-AF07-C547-AD83-1DF704E08C07}"/>
              </a:ext>
            </a:extLst>
          </p:cNvPr>
          <p:cNvSpPr txBox="1"/>
          <p:nvPr/>
        </p:nvSpPr>
        <p:spPr>
          <a:xfrm>
            <a:off x="789215" y="1879270"/>
            <a:ext cx="7262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Helvetica" pitchFamily="2" charset="0"/>
              </a:rPr>
              <a:t>Insert text or infographics</a:t>
            </a:r>
          </a:p>
        </p:txBody>
      </p:sp>
    </p:spTree>
    <p:extLst>
      <p:ext uri="{BB962C8B-B14F-4D97-AF65-F5344CB8AC3E}">
        <p14:creationId xmlns:p14="http://schemas.microsoft.com/office/powerpoint/2010/main" val="72293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slide 2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322899-55D2-3349-936D-11E38E3DF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4" y="1"/>
            <a:ext cx="5276108" cy="1371600"/>
          </a:xfrm>
          <a:noFill/>
        </p:spPr>
        <p:txBody>
          <a:bodyPr anchor="ctr">
            <a:normAutofit/>
          </a:bodyPr>
          <a:lstStyle>
            <a:lvl1pPr algn="l">
              <a:defRPr sz="4950" b="1" i="0">
                <a:solidFill>
                  <a:srgbClr val="56C8EB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8AF44-AF07-C547-AD83-1DF704E08C07}"/>
              </a:ext>
            </a:extLst>
          </p:cNvPr>
          <p:cNvSpPr txBox="1"/>
          <p:nvPr/>
        </p:nvSpPr>
        <p:spPr>
          <a:xfrm>
            <a:off x="789215" y="1879270"/>
            <a:ext cx="7262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Helvetica" pitchFamily="2" charset="0"/>
              </a:rPr>
              <a:t>Insert text or infographics</a:t>
            </a:r>
          </a:p>
        </p:txBody>
      </p:sp>
    </p:spTree>
    <p:extLst>
      <p:ext uri="{BB962C8B-B14F-4D97-AF65-F5344CB8AC3E}">
        <p14:creationId xmlns:p14="http://schemas.microsoft.com/office/powerpoint/2010/main" val="163437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slide 3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322899-55D2-3349-936D-11E38E3DF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4" y="1"/>
            <a:ext cx="5276108" cy="1371600"/>
          </a:xfrm>
          <a:noFill/>
        </p:spPr>
        <p:txBody>
          <a:bodyPr anchor="ctr">
            <a:normAutofit/>
          </a:bodyPr>
          <a:lstStyle>
            <a:lvl1pPr algn="l">
              <a:defRPr sz="4950" b="1" i="0">
                <a:solidFill>
                  <a:srgbClr val="FFB63F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8AF44-AF07-C547-AD83-1DF704E08C07}"/>
              </a:ext>
            </a:extLst>
          </p:cNvPr>
          <p:cNvSpPr txBox="1"/>
          <p:nvPr/>
        </p:nvSpPr>
        <p:spPr>
          <a:xfrm>
            <a:off x="789215" y="1879270"/>
            <a:ext cx="7262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Helvetica" pitchFamily="2" charset="0"/>
              </a:rPr>
              <a:t>Insert text or infographics</a:t>
            </a:r>
          </a:p>
        </p:txBody>
      </p:sp>
    </p:spTree>
    <p:extLst>
      <p:ext uri="{BB962C8B-B14F-4D97-AF65-F5344CB8AC3E}">
        <p14:creationId xmlns:p14="http://schemas.microsoft.com/office/powerpoint/2010/main" val="1743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rb slide">
    <p:bg>
      <p:bgPr>
        <a:solidFill>
          <a:srgbClr val="FF6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7567385" cy="3255380"/>
          </a:xfrm>
          <a:noFill/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Insert quote or important text</a:t>
            </a:r>
          </a:p>
        </p:txBody>
      </p:sp>
    </p:spTree>
    <p:extLst>
      <p:ext uri="{BB962C8B-B14F-4D97-AF65-F5344CB8AC3E}">
        <p14:creationId xmlns:p14="http://schemas.microsoft.com/office/powerpoint/2010/main" val="367042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3">
    <p:bg>
      <p:bgPr>
        <a:solidFill>
          <a:srgbClr val="FFB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4E6B-5674-8242-9E13-92CA59F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B63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868AAB-1785-044E-8FC9-1E46F8DFF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0822-93AE-564F-B0FB-B133A90FF8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215" y="944059"/>
            <a:ext cx="3209081" cy="3255380"/>
          </a:xfrm>
          <a:noFill/>
        </p:spPr>
        <p:txBody>
          <a:bodyPr anchor="ctr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ITC Avant Garde Gothic LT" pitchFamily="2" charset="77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CFCBD-A132-844A-9996-0E2EDF66F4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6000" y="641747"/>
            <a:ext cx="3962400" cy="3860006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ITC Avant Garde Gothic Demi" pitchFamily="2" charset="77"/>
              </a:defRPr>
            </a:lvl1pPr>
          </a:lstStyle>
          <a:p>
            <a:pPr lvl="0"/>
            <a:r>
              <a:rPr lang="en-US" dirty="0"/>
              <a:t>Content blurb</a:t>
            </a:r>
          </a:p>
        </p:txBody>
      </p:sp>
    </p:spTree>
    <p:extLst>
      <p:ext uri="{BB962C8B-B14F-4D97-AF65-F5344CB8AC3E}">
        <p14:creationId xmlns:p14="http://schemas.microsoft.com/office/powerpoint/2010/main" val="19497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08E4A-C654-6E48-BFBB-B55B520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859D-1C9D-DC4E-AA72-0900D023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763F5-32EF-9647-A386-5E4EA0D65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DD4D4-0FF9-B740-ADF1-8BDE4EFD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8AAB-1785-044E-8FC9-1E46F8DFF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11" r:id="rId14"/>
    <p:sldLayoutId id="214748391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7E6A-2F0C-45ED-82E9-E40E395D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 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Excellence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Servant Leadership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98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AA43-6907-4FF3-80E1-71463F70D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73" y="907818"/>
            <a:ext cx="7545659" cy="3255380"/>
          </a:xfrm>
        </p:spPr>
        <p:txBody>
          <a:bodyPr anchor="ctr">
            <a:normAutofit/>
          </a:bodyPr>
          <a:lstStyle/>
          <a:p>
            <a:pPr algn="ctr"/>
            <a:r>
              <a:rPr lang="en-US" sz="4200" u="sng" dirty="0"/>
              <a:t>Business-Oriented Leadership/Leader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CDDB4-D206-4558-AA71-97E27D7B2846}"/>
              </a:ext>
            </a:extLst>
          </p:cNvPr>
          <p:cNvSpPr txBox="1"/>
          <p:nvPr/>
        </p:nvSpPr>
        <p:spPr>
          <a:xfrm>
            <a:off x="3543300" y="240030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127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Task-Oriented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focus on result-driven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Give clear communication of objectives and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Does not take into consideration if the right person is assigned to the task.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5122" name="Picture 2" descr="Illustrated by rborseth on emaze">
            <a:extLst>
              <a:ext uri="{FF2B5EF4-FFF2-40B4-BE49-F238E27FC236}">
                <a16:creationId xmlns:a16="http://schemas.microsoft.com/office/drawing/2014/main" id="{516A06FD-A269-49C0-AAE0-90EA7A17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53406"/>
            <a:ext cx="30194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People-Oriented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focuses on determining if the right person is assigned to the task at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Considers current skill set, interest and personal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Promotes development by assigning tasks outside of an individual’s comfort zone.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9218" name="Picture 2" descr="4 Ways to Drive People-Oriented Culture | The HR Empire">
            <a:extLst>
              <a:ext uri="{FF2B5EF4-FFF2-40B4-BE49-F238E27FC236}">
                <a16:creationId xmlns:a16="http://schemas.microsoft.com/office/drawing/2014/main" id="{CFB7E213-16D8-4397-A3CE-8A652D38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10" y="2810522"/>
            <a:ext cx="3701088" cy="17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9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Task-Oriented Leadership vs People-Oriented Leadership</a:t>
            </a: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6146" name="Picture 2" descr="Task-oriented x people oriented leadership">
            <a:extLst>
              <a:ext uri="{FF2B5EF4-FFF2-40B4-BE49-F238E27FC236}">
                <a16:creationId xmlns:a16="http://schemas.microsoft.com/office/drawing/2014/main" id="{E37F2FD0-177C-4CE8-AD51-82204B7E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90" y="1570097"/>
            <a:ext cx="3618278" cy="23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2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AA43-6907-4FF3-80E1-71463F70D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73" y="907818"/>
            <a:ext cx="7545659" cy="3255380"/>
          </a:xfrm>
        </p:spPr>
        <p:txBody>
          <a:bodyPr anchor="ctr">
            <a:normAutofit/>
          </a:bodyPr>
          <a:lstStyle/>
          <a:p>
            <a:pPr algn="ctr"/>
            <a:r>
              <a:rPr lang="en-US" sz="4200" u="sng" dirty="0"/>
              <a:t>Emotional-Based Leadership/Leader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CDDB4-D206-4558-AA71-97E27D7B2846}"/>
              </a:ext>
            </a:extLst>
          </p:cNvPr>
          <p:cNvSpPr txBox="1"/>
          <p:nvPr/>
        </p:nvSpPr>
        <p:spPr>
          <a:xfrm>
            <a:off x="3543300" y="240030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8530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Visionary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move people towards a 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said to be the most impactful 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Gains strength through passion and 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Empowers and inspires the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Promotes innovation and creativity.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Conveys the vision and gets out of the team’s way.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1026" name="Picture 2" descr="How to cultivate visionary leadership on a daily basis - Hudson Singapore">
            <a:extLst>
              <a:ext uri="{FF2B5EF4-FFF2-40B4-BE49-F238E27FC236}">
                <a16:creationId xmlns:a16="http://schemas.microsoft.com/office/drawing/2014/main" id="{D4517964-A7D7-48A2-8232-A701DD26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2" y="2799462"/>
            <a:ext cx="2702423" cy="18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Coaching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focus on achieving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Prepares people for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Considers that every individual on the team needs coaching in some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2050" name="Picture 2" descr="Leadership coaching - aslanconnect">
            <a:extLst>
              <a:ext uri="{FF2B5EF4-FFF2-40B4-BE49-F238E27FC236}">
                <a16:creationId xmlns:a16="http://schemas.microsoft.com/office/drawing/2014/main" id="{9441EA34-5596-4382-A89B-16219C0A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55" y="2518416"/>
            <a:ext cx="5370394" cy="16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8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Affiliate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focus on creating bonds with the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the “people come first” style in the sense that they try as much as possible to create and build a bond or relationship with their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Does work best when there is a lack of motivation within the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important to leverage when talking to senior directives, as “you”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reperesent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 the team, as they chose you.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3074" name="Picture 2" descr="Affiliative Leadership workshop with business leaders building Trust,  Respect and Collaboration">
            <a:extLst>
              <a:ext uri="{FF2B5EF4-FFF2-40B4-BE49-F238E27FC236}">
                <a16:creationId xmlns:a16="http://schemas.microsoft.com/office/drawing/2014/main" id="{26EFC1D6-DB42-44C1-AB43-F25DB738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24" y="3435824"/>
            <a:ext cx="3925437" cy="14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Pacesetting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expect excellence and self-direction.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Prone to set high standards without considering other people’s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Might damage morale or cause feelings of inferiority among the team when used.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4098" name="Picture 2" descr="7 Amazing Different Types Of Leadership Styles - Icy Tales">
            <a:extLst>
              <a:ext uri="{FF2B5EF4-FFF2-40B4-BE49-F238E27FC236}">
                <a16:creationId xmlns:a16="http://schemas.microsoft.com/office/drawing/2014/main" id="{FFF82C1D-D266-48BE-A684-C6A3360B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24" y="2571750"/>
            <a:ext cx="3403410" cy="17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5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AA43-6907-4FF3-80E1-71463F70D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73" y="907818"/>
            <a:ext cx="7545659" cy="3255380"/>
          </a:xfrm>
        </p:spPr>
        <p:txBody>
          <a:bodyPr anchor="ctr">
            <a:normAutofit/>
          </a:bodyPr>
          <a:lstStyle/>
          <a:p>
            <a:pPr algn="ctr"/>
            <a:r>
              <a:rPr lang="en-US" sz="4200" u="sng" dirty="0"/>
              <a:t>Modern Leadership/Leader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CDDB4-D206-4558-AA71-97E27D7B2846}"/>
              </a:ext>
            </a:extLst>
          </p:cNvPr>
          <p:cNvSpPr txBox="1"/>
          <p:nvPr/>
        </p:nvSpPr>
        <p:spPr>
          <a:xfrm>
            <a:off x="3543300" y="240030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90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789560"/>
            <a:ext cx="30170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Is there only one type of leader?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818619"/>
            <a:ext cx="46845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No.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There are multiple types of leaders and leadership styles, all of them with different characteristics and best appliances.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Different leadership types lead to different results. Being a Leader means that we should be able to handle many types of leadership styles and be able to switch between them when needed. Part of becoming a Servant Leader is to know ourselves, to identify what kind of person/leader we are now and what we need to work on to become Servant Leaders.</a:t>
            </a:r>
          </a:p>
        </p:txBody>
      </p:sp>
    </p:spTree>
    <p:extLst>
      <p:ext uri="{BB962C8B-B14F-4D97-AF65-F5344CB8AC3E}">
        <p14:creationId xmlns:p14="http://schemas.microsoft.com/office/powerpoint/2010/main" val="110554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Transactional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focus on day-to-day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Has challenges seeing the “big picture” or a 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Focus on an individual’s goals and responsibilities.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Agressively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 manage team members that do not meet expectations, which causes low morale.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8BCFF-29B9-4D4C-BAAD-B37DC5F6D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26" y="2524880"/>
            <a:ext cx="2458456" cy="22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8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Transformational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focus on transforming their organization to the next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Lead with high-performance and engaged teams.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Uses clear communication, conveying vision, integrity, emotional intelligence, authenticity and self-awareness.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This is the most common leadership style in business.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6146" name="Picture 2" descr="Four elements of transformational leaders [20]. [Source:... | Download  Scientific Diagram">
            <a:extLst>
              <a:ext uri="{FF2B5EF4-FFF2-40B4-BE49-F238E27FC236}">
                <a16:creationId xmlns:a16="http://schemas.microsoft.com/office/drawing/2014/main" id="{06DA7C93-CC98-4F91-B183-E4EB6F9B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26" y="3068045"/>
            <a:ext cx="4212805" cy="17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4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Charismatic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encompasses the components of transformational leadership by inspiration and motivation.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However, their goal is not the benefit of the organization, nor their excellence and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 goal of these kind of leader is their own benefit.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This style has led to the demise of many organizations.</a:t>
            </a:r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7170" name="Picture 2" descr="Charismatic Leadership - Deepstash">
            <a:extLst>
              <a:ext uri="{FF2B5EF4-FFF2-40B4-BE49-F238E27FC236}">
                <a16:creationId xmlns:a16="http://schemas.microsoft.com/office/drawing/2014/main" id="{AB1214BF-8BD2-4BCC-84FB-EB6287C7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3840"/>
            <a:ext cx="2695433" cy="14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9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Servant Leader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Servant Leadership is defined as the natural desire to lead by serving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Meeting the needs of the team members, empowering them to make decisions, focusing on growth, ensuring that their basic needs are 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Servant Leaders are, many times, not formally recognized, as they are usually unknown and focuses the spotlight on the team members to show success.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8194" name="Picture 2" descr="Why And How Servant Leadership Is Good For Business - Insperity">
            <a:extLst>
              <a:ext uri="{FF2B5EF4-FFF2-40B4-BE49-F238E27FC236}">
                <a16:creationId xmlns:a16="http://schemas.microsoft.com/office/drawing/2014/main" id="{64CF51FA-5892-4A35-A0A9-C82FC2AB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07" y="3277224"/>
            <a:ext cx="2992843" cy="14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0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Servant Leader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Servant Leadership benefits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Higher engagement, which leads to higher performance.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Team members feel valued and have greater sense of engagement.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Team members feel the leader cares about them and their well-being.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High team morale.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A servant leader leads with high integrity, focuses on the good of the organization as well as the team members, has concern with the stakeholders and exhibits a high degree of self-awareness.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</p:spTree>
    <p:extLst>
      <p:ext uri="{BB962C8B-B14F-4D97-AF65-F5344CB8AC3E}">
        <p14:creationId xmlns:p14="http://schemas.microsoft.com/office/powerpoint/2010/main" val="650332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22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561497"/>
            <a:ext cx="3017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How many types of leadership/Leader are there?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25C31-5642-4C39-A746-F920DA85D59C}"/>
              </a:ext>
            </a:extLst>
          </p:cNvPr>
          <p:cNvSpPr txBox="1"/>
          <p:nvPr/>
        </p:nvSpPr>
        <p:spPr>
          <a:xfrm>
            <a:off x="3665068" y="281050"/>
            <a:ext cx="46845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Psychology-Based: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Autocratic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Democratic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Laissez-faire</a:t>
            </a:r>
          </a:p>
          <a:p>
            <a:endParaRPr lang="en-US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Business-Oriented: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Task-Oriented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People-Oriented</a:t>
            </a:r>
          </a:p>
          <a:p>
            <a:endParaRPr lang="en-US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Emotional-Based: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Visionary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Affiliate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Pacesetting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Democratic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Commanding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92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561497"/>
            <a:ext cx="3017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How many types of leadership/Leader are there?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25C31-5642-4C39-A746-F920DA85D59C}"/>
              </a:ext>
            </a:extLst>
          </p:cNvPr>
          <p:cNvSpPr txBox="1"/>
          <p:nvPr/>
        </p:nvSpPr>
        <p:spPr>
          <a:xfrm>
            <a:off x="3902955" y="1413814"/>
            <a:ext cx="4684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Modern Leadership/Leader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Transactional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Transformational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Charismatic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Servant Leader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56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AA43-6907-4FF3-80E1-71463F70D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73" y="907818"/>
            <a:ext cx="7545659" cy="3255380"/>
          </a:xfrm>
        </p:spPr>
        <p:txBody>
          <a:bodyPr anchor="ctr">
            <a:normAutofit/>
          </a:bodyPr>
          <a:lstStyle/>
          <a:p>
            <a:pPr algn="ctr"/>
            <a:r>
              <a:rPr lang="en-US" sz="4200" u="sng" dirty="0"/>
              <a:t>Psychology-Based Leadership/Leader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CDDB4-D206-4558-AA71-97E27D7B2846}"/>
              </a:ext>
            </a:extLst>
          </p:cNvPr>
          <p:cNvSpPr txBox="1"/>
          <p:nvPr/>
        </p:nvSpPr>
        <p:spPr>
          <a:xfrm>
            <a:off x="3543300" y="240030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941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Autocratic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demands compliance from the start.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This is the commonly called “do as you are told” leadership 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useful when there is a situation that requires immediate action to be solved.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not useful when trying to modify a team’s 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Abusing from it could lead to low team morale.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A84CF-C191-426E-80DA-93A04DE7E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509" y="3338159"/>
            <a:ext cx="2108840" cy="14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Democratic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builds trust and achieves goals through consensus, voting or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useful when implementing new processes or initiatives.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Usually gets SMEs (Subject Matter Expert) involved.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1028" name="Picture 4" descr="Why Do We Need a Small Group Agreement?">
            <a:extLst>
              <a:ext uri="{FF2B5EF4-FFF2-40B4-BE49-F238E27FC236}">
                <a16:creationId xmlns:a16="http://schemas.microsoft.com/office/drawing/2014/main" id="{99A0FC6A-00B1-4DEE-AB58-ADDEF559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97792"/>
            <a:ext cx="2867500" cy="19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3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719659" y="454558"/>
            <a:ext cx="468454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  <a:cs typeface="Calibri" panose="020F0502020204030204"/>
              </a:rPr>
              <a:t>Laissez-faire</a:t>
            </a:r>
            <a:endParaRPr lang="en-US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endParaRPr lang="en-US" sz="1600" b="1" dirty="0">
              <a:solidFill>
                <a:srgbClr val="5F6368"/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These kind of leaders or leadership style look to build a strong team that can do any assignment without being involved.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is the opposite of the Autocratic 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Individuals are given loosely defined objectives and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Creativity and innovation are well appreciated in this 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It can be a burden to people who look to have very well-defined goals.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3074" name="Picture 2" descr="What is Laissez-Faire Leadership? Its Advantages and Disadvantages">
            <a:extLst>
              <a:ext uri="{FF2B5EF4-FFF2-40B4-BE49-F238E27FC236}">
                <a16:creationId xmlns:a16="http://schemas.microsoft.com/office/drawing/2014/main" id="{BE5764CF-C491-4E12-915F-76B89ED7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8" y="3451361"/>
            <a:ext cx="2736021" cy="15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2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5A824-6B9D-5C4A-B248-31AC421BEEF0}"/>
              </a:ext>
            </a:extLst>
          </p:cNvPr>
          <p:cNvSpPr/>
          <p:nvPr/>
        </p:nvSpPr>
        <p:spPr>
          <a:xfrm>
            <a:off x="-20750" y="0"/>
            <a:ext cx="3234798" cy="5143500"/>
          </a:xfrm>
          <a:prstGeom prst="rect">
            <a:avLst/>
          </a:prstGeom>
          <a:solidFill>
            <a:srgbClr val="56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7F3B226-8F74-7B41-A814-09FA876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2" y="4504545"/>
            <a:ext cx="471956" cy="48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0F82B-EDC4-DC46-970A-AC75048E6D02}"/>
              </a:ext>
            </a:extLst>
          </p:cNvPr>
          <p:cNvSpPr txBox="1"/>
          <p:nvPr/>
        </p:nvSpPr>
        <p:spPr>
          <a:xfrm>
            <a:off x="88127" y="1499244"/>
            <a:ext cx="3017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Gothic LT" pitchFamily="2" charset="77"/>
              </a:rPr>
              <a:t>Types of Leadership/Leaders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38195-DC7A-401B-A8A6-11D61DAB21D8}"/>
              </a:ext>
            </a:extLst>
          </p:cNvPr>
          <p:cNvSpPr txBox="1"/>
          <p:nvPr/>
        </p:nvSpPr>
        <p:spPr>
          <a:xfrm>
            <a:off x="3806047" y="454558"/>
            <a:ext cx="468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bg1">
                  <a:lumMod val="10000"/>
                </a:schemeClr>
              </a:solidFill>
              <a:cs typeface="Calibri" panose="020F0502020204030204"/>
            </a:endParaRPr>
          </a:p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Calibri" panose="020F0502020204030204"/>
              </a:rPr>
              <a:t>Psychology-based Leadership/Leader Types</a:t>
            </a:r>
          </a:p>
        </p:txBody>
      </p:sp>
      <p:sp>
        <p:nvSpPr>
          <p:cNvPr id="2" name="AutoShape 2" descr="Why Do We Need a Small Group Agreement?">
            <a:extLst>
              <a:ext uri="{FF2B5EF4-FFF2-40B4-BE49-F238E27FC236}">
                <a16:creationId xmlns:a16="http://schemas.microsoft.com/office/drawing/2014/main" id="{E1686487-5B8F-4043-9645-FCBCF6EE3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a-Latn"/>
          </a:p>
        </p:txBody>
      </p:sp>
      <p:pic>
        <p:nvPicPr>
          <p:cNvPr id="2050" name="Picture 2" descr="22 Autocratic, laissez-faire and democratic leadership styles | Download  Scientific Diagram">
            <a:extLst>
              <a:ext uri="{FF2B5EF4-FFF2-40B4-BE49-F238E27FC236}">
                <a16:creationId xmlns:a16="http://schemas.microsoft.com/office/drawing/2014/main" id="{761242A0-0632-48F6-8CD4-9D811C1D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42" y="1351770"/>
            <a:ext cx="5238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09523"/>
      </p:ext>
    </p:extLst>
  </p:cSld>
  <p:clrMapOvr>
    <a:masterClrMapping/>
  </p:clrMapOvr>
</p:sld>
</file>

<file path=ppt/theme/theme1.xml><?xml version="1.0" encoding="utf-8"?>
<a:theme xmlns:a="http://schemas.openxmlformats.org/drawingml/2006/main" name="nst_template_2020">
  <a:themeElements>
    <a:clrScheme name="">
      <a:dk1>
        <a:srgbClr val="5E5E5E"/>
      </a:dk1>
      <a:lt1>
        <a:srgbClr val="F9F9F9"/>
      </a:lt1>
      <a:dk2>
        <a:srgbClr val="FF675C"/>
      </a:dk2>
      <a:lt2>
        <a:srgbClr val="56C8EB"/>
      </a:lt2>
      <a:accent1>
        <a:srgbClr val="FFB53F"/>
      </a:accent1>
      <a:accent2>
        <a:srgbClr val="00CFB5"/>
      </a:accent2>
      <a:accent3>
        <a:srgbClr val="FF675C"/>
      </a:accent3>
      <a:accent4>
        <a:srgbClr val="5E5E5E"/>
      </a:accent4>
      <a:accent5>
        <a:srgbClr val="AC5254"/>
      </a:accent5>
      <a:accent6>
        <a:srgbClr val="56C8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-2020" id="{DE96A6A0-645E-C141-916B-DA463849344C}" vid="{8C9D670A-24B7-CA47-AB23-D6CDEA3EF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FF9910BF64BD4E93685ADE475D4392" ma:contentTypeVersion="11" ma:contentTypeDescription="Crear nuevo documento." ma:contentTypeScope="" ma:versionID="ff733c24202007ffae4184783346fdd7">
  <xsd:schema xmlns:xsd="http://www.w3.org/2001/XMLSchema" xmlns:xs="http://www.w3.org/2001/XMLSchema" xmlns:p="http://schemas.microsoft.com/office/2006/metadata/properties" xmlns:ns2="2e6ba588-78eb-4e34-a17a-167b6d7abba4" xmlns:ns3="215e9530-861f-4435-b513-cde1fe4c6f23" targetNamespace="http://schemas.microsoft.com/office/2006/metadata/properties" ma:root="true" ma:fieldsID="d9dbf351e2f55c038bea1fcf68a7902b" ns2:_="" ns3:_="">
    <xsd:import namespace="2e6ba588-78eb-4e34-a17a-167b6d7abba4"/>
    <xsd:import namespace="215e9530-861f-4435-b513-cde1fe4c6f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ba588-78eb-4e34-a17a-167b6d7ab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e9530-861f-4435-b513-cde1fe4c6f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399D5-9EAB-40EA-B3A7-AE229B8C598B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15e9530-861f-4435-b513-cde1fe4c6f23"/>
    <ds:schemaRef ds:uri="http://schemas.microsoft.com/office/2006/documentManagement/types"/>
    <ds:schemaRef ds:uri="http://www.w3.org/XML/1998/namespace"/>
    <ds:schemaRef ds:uri="2e6ba588-78eb-4e34-a17a-167b6d7abba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1D0332-38D2-4F86-A000-B833846A6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ba588-78eb-4e34-a17a-167b6d7abba4"/>
    <ds:schemaRef ds:uri="215e9530-861f-4435-b513-cde1fe4c6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40AE2-F5F2-4CCC-928E-E0CA0A275C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28918</TotalTime>
  <Words>1051</Words>
  <Application>Microsoft Office PowerPoint</Application>
  <PresentationFormat>On-screen Show (16:9)</PresentationFormat>
  <Paragraphs>142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Helvetica</vt:lpstr>
      <vt:lpstr>ITC Avant Garde Gothic Demi</vt:lpstr>
      <vt:lpstr>ITC Avant Garde Gothic LT</vt:lpstr>
      <vt:lpstr>Trebuchet MS</vt:lpstr>
      <vt:lpstr>Verdana</vt:lpstr>
      <vt:lpstr>nst_template_2020</vt:lpstr>
      <vt:lpstr>Center  of Excellence  Servant Leadership</vt:lpstr>
      <vt:lpstr>PowerPoint Presentation</vt:lpstr>
      <vt:lpstr>PowerPoint Presentation</vt:lpstr>
      <vt:lpstr>PowerPoint Presentation</vt:lpstr>
      <vt:lpstr>Psychology-Based Leadership/Leader Styles</vt:lpstr>
      <vt:lpstr>PowerPoint Presentation</vt:lpstr>
      <vt:lpstr>PowerPoint Presentation</vt:lpstr>
      <vt:lpstr>PowerPoint Presentation</vt:lpstr>
      <vt:lpstr>PowerPoint Presentation</vt:lpstr>
      <vt:lpstr>Business-Oriented Leadership/Leader Styles</vt:lpstr>
      <vt:lpstr>PowerPoint Presentation</vt:lpstr>
      <vt:lpstr>PowerPoint Presentation</vt:lpstr>
      <vt:lpstr>PowerPoint Presentation</vt:lpstr>
      <vt:lpstr>Emotional-Based Leadership/Leader Styles</vt:lpstr>
      <vt:lpstr>PowerPoint Presentation</vt:lpstr>
      <vt:lpstr>PowerPoint Presentation</vt:lpstr>
      <vt:lpstr>PowerPoint Presentation</vt:lpstr>
      <vt:lpstr>PowerPoint Presentation</vt:lpstr>
      <vt:lpstr>Modern Leadership/Leader Styles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Beauram Hur</dc:creator>
  <cp:lastModifiedBy>Erick Tescum</cp:lastModifiedBy>
  <cp:revision>722</cp:revision>
  <dcterms:created xsi:type="dcterms:W3CDTF">2020-02-18T17:40:19Z</dcterms:created>
  <dcterms:modified xsi:type="dcterms:W3CDTF">2021-06-22T21:06:42Z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0x01010019FF9910BF64BD4E93685ADE475D4392</vt:lpwstr>
  </property>
</Properties>
</file>