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theme/themeOverride2.xml" ContentType="application/vnd.openxmlformats-officedocument.themeOverride+xml"/>
  <Override PartName="/ppt/notesSlides/notesSlide2.xml" ContentType="application/vnd.openxmlformats-officedocument.presentationml.notesSlide+xml"/>
  <Override PartName="/ppt/theme/themeOverride3.xml" ContentType="application/vnd.openxmlformats-officedocument.themeOverride+xml"/>
  <Override PartName="/ppt/notesSlides/notesSlide3.xml" ContentType="application/vnd.openxmlformats-officedocument.presentationml.notesSlide+xml"/>
  <Override PartName="/ppt/theme/themeOverride4.xml" ContentType="application/vnd.openxmlformats-officedocument.themeOverride+xml"/>
  <Override PartName="/ppt/notesSlides/notesSlide4.xml" ContentType="application/vnd.openxmlformats-officedocument.presentationml.notesSlide+xml"/>
  <Override PartName="/ppt/theme/themeOverride5.xml" ContentType="application/vnd.openxmlformats-officedocument.themeOverride+xml"/>
  <Override PartName="/ppt/notesSlides/notesSlide5.xml" ContentType="application/vnd.openxmlformats-officedocument.presentationml.notesSlide+xml"/>
  <Override PartName="/ppt/theme/themeOverride6.xml" ContentType="application/vnd.openxmlformats-officedocument.themeOverride+xml"/>
  <Override PartName="/ppt/notesSlides/notesSlide6.xml" ContentType="application/vnd.openxmlformats-officedocument.presentationml.notesSlide+xml"/>
  <Override PartName="/ppt/theme/themeOverride7.xml" ContentType="application/vnd.openxmlformats-officedocument.themeOverride+xml"/>
  <Override PartName="/ppt/notesSlides/notesSlide7.xml" ContentType="application/vnd.openxmlformats-officedocument.presentationml.notesSlide+xml"/>
  <Override PartName="/ppt/theme/themeOverride8.xml" ContentType="application/vnd.openxmlformats-officedocument.themeOverride+xml"/>
  <Override PartName="/ppt/notesSlides/notesSlide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slides/slide9.xml" ContentType="application/vnd.openxmlformats-officedocument.presentationml.slide+xml"/>
  <Override PartName="/ppt/slides/slide80.xml" ContentType="application/vnd.openxmlformats-officedocument.presentationml.slide+xml"/>
  <Override PartName="/ppt/notesSlides/notesSlide9.xml" ContentType="application/vnd.openxmlformats-officedocument.presentationml.notesSlide+xml"/>
  <Override PartName="/ppt/theme/themeOverride9.xml" ContentType="application/vnd.openxmlformats-officedocument.themeOverride+xml"/>
  <Override PartName="/ppt/slides/slide30.xml" ContentType="application/vnd.openxmlformats-officedocument.presentationml.slide+xml"/>
  <Override PartName="/ppt/notesSlides/notesSlide80.xml" ContentType="application/vnd.openxmlformats-officedocument.presentationml.notesSlide+xml"/>
  <Override PartName="/ppt/theme/themeOverride80.xml" ContentType="application/vnd.openxmlformats-officedocument.themeOverride+xml"/>
  <Override PartName="/ppt/notesSlides/notesSlide30.xml" ContentType="application/vnd.openxmlformats-officedocument.presentationml.notesSlide+xml"/>
  <Override PartName="/ppt/theme/themeOverride30.xml" ContentType="application/vnd.openxmlformats-officedocument.themeOverr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4"/>
  </p:sldMasterIdLst>
  <p:notesMasterIdLst>
    <p:notesMasterId r:id="rId13"/>
  </p:notesMasterIdLst>
  <p:sldIdLst>
    <p:sldId id="2780" r:id="rId5"/>
    <p:sldId id="2781" r:id="rId6"/>
    <p:sldId id="2795" r:id="rId7"/>
    <p:sldId id="2802" r:id="rId8"/>
    <p:sldId id="2801" r:id="rId9"/>
    <p:sldId id="2803" r:id="rId10"/>
    <p:sldId id="2804" r:id="rId11"/>
    <p:sldId id="2779"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B7B9D196-2876-461D-8A96-A1881BFFBF59}">
          <p14:sldIdLst>
            <p14:sldId id="2780"/>
            <p14:sldId id="2781"/>
            <p14:sldId id="2795"/>
            <p14:sldId id="2802"/>
            <p14:sldId id="2801"/>
            <p14:sldId id="2803"/>
          </p14:sldIdLst>
        </p14:section>
        <p14:section name="AWS, Azure, Python" id="{2C2C226F-FC9A-4869-A861-CB6C4DCF7C10}">
          <p14:sldIdLst>
            <p14:sldId id="2804"/>
          </p14:sldIdLst>
        </p14:section>
        <p14:section name="DevSecsOps Engineer" id="{62F8F2B7-3152-4F1D-92BA-D285A064EFD9}">
          <p14:sldIdLst>
            <p14:sldId id="2779"/>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kiosk/>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2BC4"/>
    <a:srgbClr val="FF6A37"/>
    <a:srgbClr val="0218B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EF78F4E-5868-488E-BC28-A138CE0825D5}" v="64" dt="2025-10-07T23:50:24.70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79" autoAdjust="0"/>
    <p:restoredTop sz="96192" autoAdjust="0"/>
  </p:normalViewPr>
  <p:slideViewPr>
    <p:cSldViewPr snapToGrid="0">
      <p:cViewPr varScale="1">
        <p:scale>
          <a:sx n="64" d="100"/>
          <a:sy n="64" d="100"/>
        </p:scale>
        <p:origin x="978" y="78"/>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1F76DDC-F02F-49C0-8C2E-B8A16526F640}" type="datetimeFigureOut">
              <a:rPr lang="en-US" smtClean="0"/>
              <a:t>11/20/2025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022786F-8685-4103-AAC7-160F5627A15A}" type="slidenum">
              <a:rPr lang="en-US" smtClean="0"/>
              <a:t>‹#›</a:t>
            </a:fld>
            <a:endParaRPr lang="en-US"/>
          </a:p>
        </p:txBody>
      </p:sp>
    </p:spTree>
    <p:extLst>
      <p:ext uri="{BB962C8B-B14F-4D97-AF65-F5344CB8AC3E}">
        <p14:creationId xmlns:p14="http://schemas.microsoft.com/office/powerpoint/2010/main" val="2190870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a:t>
            </a: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6052878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a:t>
            </a: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557338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a:t>
            </a: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46108213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a:t>
            </a: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029982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a:t>
            </a: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107822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a:t>
            </a: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2345417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a:t>
            </a: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4603114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a:t>
            </a: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6597719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a:t>
            </a: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503753240"/>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a:t>
            </a: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5451229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a:t>
            </a: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7987470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
        <p:nvSpPr>
          <p:cNvPr id="25" name="Slide Number Placeholder 0"/>
          <p:cNvSpPr>
            <a:spLocks noGrp="1"/>
          </p:cNvSpPr>
          <p:nvPr>
            <p:ph type="sldNum" sz="quarter" idx="4294967295"/>
          </p:nvPr>
        </p:nvSpPr>
        <p:spPr>
          <a:xfrm>
            <a:off x="11704320" y="6339840"/>
            <a:ext cx="1066667" cy="400000"/>
          </a:xfrm>
          <a:prstGeom prst="rect">
            <a:avLst/>
          </a:prstGeom>
          <a:extLst>
            <a:ext uri="{C572A759-6A51-4108-AA02-DFA0A04FC94B}">
              <ma14:wrappingTextBoxFlag xmlns="" xmlns:ma14="http://schemas.microsoft.com/office/mac/drawingml/2011/main" val="0"/>
            </a:ext>
          </a:extLst>
        </p:spPr>
        <p:txBody>
          <a:bodyPr/>
          <a:lstStyle>
            <a:lvl1pPr>
              <a:defRPr sz="1733">
                <a:solidFill>
                  <a:srgbClr val="000000"/>
                </a:solidFill>
                <a:latin typeface="Calibri"/>
                <a:ea typeface="Calibri"/>
                <a:cs typeface="Calibri"/>
              </a:defRPr>
            </a:lvl1pPr>
          </a:lstStyle>
          <a:p>
            <a:pPr algn="l"/>
            <a:fld id="{F7021451-1387-4CA6-816F-3879F97B5CBC}" type="slidenum">
              <a:rPr lang="en-US" b="0" smtClean="0"/>
              <a:t>‹#›</a:t>
            </a:fld>
            <a:endParaRPr lang="en-US"/>
          </a:p>
        </p:txBody>
      </p:sp>
    </p:spTree>
    <p:extLst>
      <p:ext uri="{BB962C8B-B14F-4D97-AF65-F5344CB8AC3E}">
        <p14:creationId xmlns:p14="http://schemas.microsoft.com/office/powerpoint/2010/main" val="3911975589"/>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5" name="Slide Number Placeholder 0"/>
          <p:cNvSpPr>
            <a:spLocks noGrp="1"/>
          </p:cNvSpPr>
          <p:nvPr>
            <p:ph type="sldNum" sz="quarter" idx="4294967295"/>
          </p:nvPr>
        </p:nvSpPr>
        <p:spPr>
          <a:xfrm>
            <a:off x="11704320" y="6339840"/>
            <a:ext cx="1066667" cy="400000"/>
          </a:xfrm>
          <a:prstGeom prst="rect">
            <a:avLst/>
          </a:prstGeom>
          <a:extLst>
            <a:ext uri="{C572A759-6A51-4108-AA02-DFA0A04FC94B}">
              <ma14:wrappingTextBoxFlag xmlns="" xmlns:ma14="http://schemas.microsoft.com/office/mac/drawingml/2011/main" val="0"/>
            </a:ext>
          </a:extLst>
        </p:spPr>
        <p:txBody>
          <a:bodyPr/>
          <a:lstStyle>
            <a:lvl1pPr>
              <a:defRPr sz="1733">
                <a:solidFill>
                  <a:srgbClr val="000000"/>
                </a:solidFill>
                <a:latin typeface="Calibri"/>
                <a:ea typeface="Calibri"/>
                <a:cs typeface="Calibri"/>
              </a:defRPr>
            </a:lvl1pPr>
          </a:lstStyle>
          <a:p>
            <a:fld id="{145FFEA5-0216-4211-B5A7-B6CE6DA5F577}" type="slidenum">
              <a:rPr lang="en-US" smtClean="0"/>
              <a:t>‹#›</a:t>
            </a:fld>
            <a:endParaRPr lang="en-US"/>
          </a:p>
        </p:txBody>
      </p:sp>
    </p:spTree>
    <p:extLst>
      <p:ext uri="{BB962C8B-B14F-4D97-AF65-F5344CB8AC3E}">
        <p14:creationId xmlns:p14="http://schemas.microsoft.com/office/powerpoint/2010/main" val="1750046280"/>
      </p:ext>
    </p:extLst>
  </p:cSld>
  <p:clrMap bg1="lt1" tx1="dk1" bg2="lt2" tx2="dk2" accent1="accent1" accent2="accent2" accent3="accent3" accent4="accent4" accent5="accent5" accent6="accent6" hlink="hlink" folHlink="folHlink"/>
  <p:sldLayoutIdLst>
    <p:sldLayoutId id="2147483662" r:id="rId1"/>
  </p:sldLayoutIdLst>
  <p:txStyles>
    <p:titleStyle>
      <a:lvl1pPr algn="ctr" defTabSz="1219170"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image" Target="../media/image10.png"/><Relationship Id="rId3" Type="http://schemas.openxmlformats.org/officeDocument/2006/relationships/notesSlide" Target="../notesSlides/notesSlide1.xml"/><Relationship Id="rId7" Type="http://schemas.openxmlformats.org/officeDocument/2006/relationships/image" Target="../media/image4.png"/><Relationship Id="rId12" Type="http://schemas.openxmlformats.org/officeDocument/2006/relationships/image" Target="../media/image9.png"/><Relationship Id="rId17" Type="http://schemas.openxmlformats.org/officeDocument/2006/relationships/image" Target="../media/image14.png"/><Relationship Id="rId2" Type="http://schemas.openxmlformats.org/officeDocument/2006/relationships/slideLayout" Target="../slideLayouts/slideLayout1.xml"/><Relationship Id="rId16" Type="http://schemas.openxmlformats.org/officeDocument/2006/relationships/image" Target="../media/image13.png"/><Relationship Id="rId1" Type="http://schemas.openxmlformats.org/officeDocument/2006/relationships/themeOverride" Target="../theme/themeOverride1.xml"/><Relationship Id="rId6" Type="http://schemas.openxmlformats.org/officeDocument/2006/relationships/image" Target="../media/image3.png"/><Relationship Id="rId11" Type="http://schemas.openxmlformats.org/officeDocument/2006/relationships/image" Target="../media/image8.png"/><Relationship Id="rId5" Type="http://schemas.openxmlformats.org/officeDocument/2006/relationships/image" Target="../media/image2.svg"/><Relationship Id="rId15" Type="http://schemas.openxmlformats.org/officeDocument/2006/relationships/image" Target="../media/image12.png"/><Relationship Id="rId10" Type="http://schemas.openxmlformats.org/officeDocument/2006/relationships/image" Target="../media/image7.png"/><Relationship Id="rId4" Type="http://schemas.openxmlformats.org/officeDocument/2006/relationships/image" Target="../media/image1.png"/><Relationship Id="rId9" Type="http://schemas.openxmlformats.org/officeDocument/2006/relationships/image" Target="../media/image6.png"/><Relationship Id="rId14" Type="http://schemas.openxmlformats.org/officeDocument/2006/relationships/image" Target="../media/image11.png"/></Relationships>
</file>

<file path=ppt/slides/_rels/slide2.xml.rels><?xml version="1.0" encoding="UTF-8" standalone="yes"?>
<Relationships xmlns="http://schemas.openxmlformats.org/package/2006/relationships"><Relationship Id="rId8" Type="http://schemas.openxmlformats.org/officeDocument/2006/relationships/image" Target="../media/image16.svg"/><Relationship Id="rId3" Type="http://schemas.openxmlformats.org/officeDocument/2006/relationships/notesSlide" Target="../notesSlides/notesSlide2.xml"/><Relationship Id="rId7" Type="http://schemas.openxmlformats.org/officeDocument/2006/relationships/image" Target="../media/image15.png"/><Relationship Id="rId2" Type="http://schemas.openxmlformats.org/officeDocument/2006/relationships/slideLayout" Target="../slideLayouts/slideLayout1.xml"/><Relationship Id="rId1" Type="http://schemas.openxmlformats.org/officeDocument/2006/relationships/themeOverride" Target="../theme/themeOverride2.xml"/><Relationship Id="rId6" Type="http://schemas.openxmlformats.org/officeDocument/2006/relationships/slide" Target="slide1.xml"/><Relationship Id="rId5" Type="http://schemas.openxmlformats.org/officeDocument/2006/relationships/image" Target="../media/image9.png"/><Relationship Id="rId10" Type="http://schemas.openxmlformats.org/officeDocument/2006/relationships/image" Target="../media/image18.svg"/><Relationship Id="rId4" Type="http://schemas.openxmlformats.org/officeDocument/2006/relationships/image" Target="../media/image3.png"/><Relationship Id="rId9" Type="http://schemas.openxmlformats.org/officeDocument/2006/relationships/image" Target="../media/image17.png"/></Relationships>
</file>

<file path=ppt/slides/_rels/slide3.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notesSlide" Target="../notesSlides/notesSlide3.xml"/><Relationship Id="rId7" Type="http://schemas.openxmlformats.org/officeDocument/2006/relationships/slide" Target="slide1.xml"/><Relationship Id="rId2" Type="http://schemas.openxmlformats.org/officeDocument/2006/relationships/slideLayout" Target="../slideLayouts/slideLayout1.xml"/><Relationship Id="rId1" Type="http://schemas.openxmlformats.org/officeDocument/2006/relationships/themeOverride" Target="../theme/themeOverride3.xml"/><Relationship Id="rId6" Type="http://schemas.openxmlformats.org/officeDocument/2006/relationships/image" Target="../media/image8.png"/><Relationship Id="rId11" Type="http://schemas.openxmlformats.org/officeDocument/2006/relationships/image" Target="../media/image18.svg"/><Relationship Id="rId5" Type="http://schemas.openxmlformats.org/officeDocument/2006/relationships/image" Target="../media/image3.png"/><Relationship Id="rId10" Type="http://schemas.openxmlformats.org/officeDocument/2006/relationships/image" Target="../media/image17.png"/><Relationship Id="rId4" Type="http://schemas.openxmlformats.org/officeDocument/2006/relationships/slide" Target="slide3.xml"/><Relationship Id="rId9" Type="http://schemas.openxmlformats.org/officeDocument/2006/relationships/image" Target="../media/image16.svg"/></Relationships>
</file>

<file path=ppt/slides/_rels/slide30.xml.rels><?xml version="1.0" encoding="UTF-8" standalone="yes"?>
<Relationships xmlns="http://schemas.openxmlformats.org/package/2006/relationships"><Relationship Id="rId8" Type="http://schemas.openxmlformats.org/officeDocument/2006/relationships/image" Target="../media/image1.png"/><Relationship Id="rId13" Type="http://schemas.openxmlformats.org/officeDocument/2006/relationships/image" Target="../media/image16.svg"/><Relationship Id="rId3" Type="http://schemas.openxmlformats.org/officeDocument/2006/relationships/notesSlide" Target="../notesSlides/notesSlide30.xml"/><Relationship Id="rId7" Type="http://schemas.openxmlformats.org/officeDocument/2006/relationships/image" Target="../media/image190.png"/><Relationship Id="rId12" Type="http://schemas.openxmlformats.org/officeDocument/2006/relationships/image" Target="../media/image15.png"/><Relationship Id="rId2" Type="http://schemas.openxmlformats.org/officeDocument/2006/relationships/slideLayout" Target="../slideLayouts/slideLayout1.xml"/><Relationship Id="rId1" Type="http://schemas.openxmlformats.org/officeDocument/2006/relationships/themeOverride" Target="../theme/themeOverride30.xml"/><Relationship Id="rId6" Type="http://schemas.openxmlformats.org/officeDocument/2006/relationships/image" Target="../media/image19.png"/><Relationship Id="rId11" Type="http://schemas.openxmlformats.org/officeDocument/2006/relationships/slide" Target="slide1.xml"/><Relationship Id="rId5" Type="http://schemas.openxmlformats.org/officeDocument/2006/relationships/slide" Target="slide3.xml"/><Relationship Id="rId10" Type="http://schemas.openxmlformats.org/officeDocument/2006/relationships/image" Target="../media/image3.png"/><Relationship Id="rId4" Type="http://schemas.openxmlformats.org/officeDocument/2006/relationships/image" Target="../media/image19.png"/><Relationship Id="rId9" Type="http://schemas.openxmlformats.org/officeDocument/2006/relationships/image" Target="../media/image2.svg"/></Relationships>
</file>

<file path=ppt/slides/_rels/slide4.xml.rels><?xml version="1.0" encoding="UTF-8" standalone="yes"?>
<Relationships xmlns="http://schemas.openxmlformats.org/package/2006/relationships"><Relationship Id="rId13" Type="http://schemas.openxmlformats.org/officeDocument/2006/relationships/slide" Target="slide80.xml"/><Relationship Id="rId18" Type="http://schemas.openxmlformats.org/officeDocument/2006/relationships/image" Target="../media/image2.svg"/><Relationship Id="rId3" Type="http://schemas.openxmlformats.org/officeDocument/2006/relationships/notesSlide" Target="../notesSlides/notesSlide4.xml"/><Relationship Id="rId21" Type="http://schemas.openxmlformats.org/officeDocument/2006/relationships/image" Target="../media/image15.png"/><Relationship Id="rId17" Type="http://schemas.openxmlformats.org/officeDocument/2006/relationships/image" Target="../media/image1.png"/><Relationship Id="rId25" Type="http://schemas.openxmlformats.org/officeDocument/2006/relationships/image" Target="../media/image10.png"/><Relationship Id="rId2" Type="http://schemas.openxmlformats.org/officeDocument/2006/relationships/slideLayout" Target="../slideLayouts/slideLayout1.xml"/><Relationship Id="rId16" Type="http://schemas.openxmlformats.org/officeDocument/2006/relationships/slide" Target="slide3.xml"/><Relationship Id="rId20" Type="http://schemas.openxmlformats.org/officeDocument/2006/relationships/slide" Target="slide1.xml"/><Relationship Id="rId1" Type="http://schemas.openxmlformats.org/officeDocument/2006/relationships/themeOverride" Target="../theme/themeOverride4.xml"/><Relationship Id="rId24" Type="http://schemas.openxmlformats.org/officeDocument/2006/relationships/image" Target="../media/image18.svg"/><Relationship Id="rId15" Type="http://schemas.openxmlformats.org/officeDocument/2006/relationships/slide" Target="slide9.xml"/><Relationship Id="rId23" Type="http://schemas.openxmlformats.org/officeDocument/2006/relationships/image" Target="../media/image17.png"/><Relationship Id="rId19" Type="http://schemas.openxmlformats.org/officeDocument/2006/relationships/image" Target="../media/image3.png"/><Relationship Id="rId4" Type="http://schemas.openxmlformats.org/officeDocument/2006/relationships/image" Target="../media/image19.png"/><Relationship Id="rId14" Type="http://schemas.openxmlformats.org/officeDocument/2006/relationships/image" Target="../media/image19.png"/><Relationship Id="rId22" Type="http://schemas.openxmlformats.org/officeDocument/2006/relationships/image" Target="../media/image16.svg"/></Relationships>
</file>

<file path=ppt/slides/_rels/slide5.xml.rels><?xml version="1.0" encoding="UTF-8" standalone="yes"?>
<Relationships xmlns="http://schemas.openxmlformats.org/package/2006/relationships"><Relationship Id="rId13" Type="http://schemas.openxmlformats.org/officeDocument/2006/relationships/slide" Target="slide80.xml"/><Relationship Id="rId18" Type="http://schemas.openxmlformats.org/officeDocument/2006/relationships/image" Target="../media/image2.svg"/><Relationship Id="rId3" Type="http://schemas.openxmlformats.org/officeDocument/2006/relationships/notesSlide" Target="../notesSlides/notesSlide5.xml"/><Relationship Id="rId21" Type="http://schemas.openxmlformats.org/officeDocument/2006/relationships/image" Target="../media/image15.png"/><Relationship Id="rId17" Type="http://schemas.openxmlformats.org/officeDocument/2006/relationships/image" Target="../media/image1.png"/><Relationship Id="rId25" Type="http://schemas.openxmlformats.org/officeDocument/2006/relationships/image" Target="../media/image10.png"/><Relationship Id="rId2" Type="http://schemas.openxmlformats.org/officeDocument/2006/relationships/slideLayout" Target="../slideLayouts/slideLayout1.xml"/><Relationship Id="rId16" Type="http://schemas.openxmlformats.org/officeDocument/2006/relationships/slide" Target="slide3.xml"/><Relationship Id="rId20" Type="http://schemas.openxmlformats.org/officeDocument/2006/relationships/slide" Target="slide1.xml"/><Relationship Id="rId1" Type="http://schemas.openxmlformats.org/officeDocument/2006/relationships/themeOverride" Target="../theme/themeOverride5.xml"/><Relationship Id="rId24" Type="http://schemas.openxmlformats.org/officeDocument/2006/relationships/image" Target="../media/image18.svg"/><Relationship Id="rId15" Type="http://schemas.openxmlformats.org/officeDocument/2006/relationships/slide" Target="slide9.xml"/><Relationship Id="rId23" Type="http://schemas.openxmlformats.org/officeDocument/2006/relationships/image" Target="../media/image17.png"/><Relationship Id="rId19" Type="http://schemas.openxmlformats.org/officeDocument/2006/relationships/image" Target="../media/image3.png"/><Relationship Id="rId4" Type="http://schemas.openxmlformats.org/officeDocument/2006/relationships/image" Target="../media/image19.png"/><Relationship Id="rId14" Type="http://schemas.openxmlformats.org/officeDocument/2006/relationships/image" Target="../media/image19.png"/><Relationship Id="rId22" Type="http://schemas.openxmlformats.org/officeDocument/2006/relationships/image" Target="../media/image16.svg"/></Relationships>
</file>

<file path=ppt/slides/_rels/slide6.xml.rels><?xml version="1.0" encoding="UTF-8" standalone="yes"?>
<Relationships xmlns="http://schemas.openxmlformats.org/package/2006/relationships"><Relationship Id="rId13" Type="http://schemas.openxmlformats.org/officeDocument/2006/relationships/slide" Target="slide80.xml"/><Relationship Id="rId18" Type="http://schemas.openxmlformats.org/officeDocument/2006/relationships/image" Target="../media/image2.svg"/><Relationship Id="rId3" Type="http://schemas.openxmlformats.org/officeDocument/2006/relationships/notesSlide" Target="../notesSlides/notesSlide6.xml"/><Relationship Id="rId21" Type="http://schemas.openxmlformats.org/officeDocument/2006/relationships/image" Target="../media/image15.png"/><Relationship Id="rId17" Type="http://schemas.openxmlformats.org/officeDocument/2006/relationships/image" Target="../media/image1.png"/><Relationship Id="rId25" Type="http://schemas.openxmlformats.org/officeDocument/2006/relationships/image" Target="../media/image10.png"/><Relationship Id="rId2" Type="http://schemas.openxmlformats.org/officeDocument/2006/relationships/slideLayout" Target="../slideLayouts/slideLayout1.xml"/><Relationship Id="rId16" Type="http://schemas.openxmlformats.org/officeDocument/2006/relationships/slide" Target="slide3.xml"/><Relationship Id="rId20" Type="http://schemas.openxmlformats.org/officeDocument/2006/relationships/slide" Target="slide1.xml"/><Relationship Id="rId1" Type="http://schemas.openxmlformats.org/officeDocument/2006/relationships/themeOverride" Target="../theme/themeOverride6.xml"/><Relationship Id="rId24" Type="http://schemas.openxmlformats.org/officeDocument/2006/relationships/image" Target="../media/image18.svg"/><Relationship Id="rId15" Type="http://schemas.openxmlformats.org/officeDocument/2006/relationships/slide" Target="slide9.xml"/><Relationship Id="rId23" Type="http://schemas.openxmlformats.org/officeDocument/2006/relationships/image" Target="../media/image17.png"/><Relationship Id="rId19" Type="http://schemas.openxmlformats.org/officeDocument/2006/relationships/image" Target="../media/image3.png"/><Relationship Id="rId4" Type="http://schemas.openxmlformats.org/officeDocument/2006/relationships/image" Target="../media/image19.png"/><Relationship Id="rId14" Type="http://schemas.openxmlformats.org/officeDocument/2006/relationships/image" Target="../media/image19.png"/><Relationship Id="rId22" Type="http://schemas.openxmlformats.org/officeDocument/2006/relationships/image" Target="../media/image16.svg"/></Relationships>
</file>

<file path=ppt/slides/_rels/slide7.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notesSlide" Target="../notesSlides/notesSlide7.xml"/><Relationship Id="rId7" Type="http://schemas.openxmlformats.org/officeDocument/2006/relationships/image" Target="../media/image16.svg"/><Relationship Id="rId12" Type="http://schemas.openxmlformats.org/officeDocument/2006/relationships/image" Target="../media/image7.png"/><Relationship Id="rId2" Type="http://schemas.openxmlformats.org/officeDocument/2006/relationships/slideLayout" Target="../slideLayouts/slideLayout1.xml"/><Relationship Id="rId1" Type="http://schemas.openxmlformats.org/officeDocument/2006/relationships/themeOverride" Target="../theme/themeOverride7.xml"/><Relationship Id="rId6" Type="http://schemas.openxmlformats.org/officeDocument/2006/relationships/image" Target="../media/image15.png"/><Relationship Id="rId11" Type="http://schemas.openxmlformats.org/officeDocument/2006/relationships/image" Target="../media/image6.png"/><Relationship Id="rId5" Type="http://schemas.openxmlformats.org/officeDocument/2006/relationships/slide" Target="slide1.xml"/><Relationship Id="rId10" Type="http://schemas.openxmlformats.org/officeDocument/2006/relationships/image" Target="../media/image5.png"/><Relationship Id="rId4" Type="http://schemas.openxmlformats.org/officeDocument/2006/relationships/image" Target="../media/image3.png"/><Relationship Id="rId9" Type="http://schemas.openxmlformats.org/officeDocument/2006/relationships/image" Target="../media/image18.sv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xml"/><Relationship Id="rId1" Type="http://schemas.openxmlformats.org/officeDocument/2006/relationships/themeOverride" Target="../theme/themeOverride8.xml"/><Relationship Id="rId5" Type="http://schemas.openxmlformats.org/officeDocument/2006/relationships/image" Target="../media/image21.svg"/><Relationship Id="rId4" Type="http://schemas.openxmlformats.org/officeDocument/2006/relationships/image" Target="../media/image20.png"/></Relationships>
</file>

<file path=ppt/slides/_rels/slide80.xml.rels><?xml version="1.0" encoding="UTF-8" standalone="yes"?>
<Relationships xmlns="http://schemas.openxmlformats.org/package/2006/relationships"><Relationship Id="rId8" Type="http://schemas.openxmlformats.org/officeDocument/2006/relationships/image" Target="../media/image15.png"/><Relationship Id="rId13" Type="http://schemas.openxmlformats.org/officeDocument/2006/relationships/image" Target="../media/image19.png"/><Relationship Id="rId3" Type="http://schemas.openxmlformats.org/officeDocument/2006/relationships/notesSlide" Target="../notesSlides/notesSlide80.xml"/><Relationship Id="rId7" Type="http://schemas.openxmlformats.org/officeDocument/2006/relationships/slide" Target="slide1.xml"/><Relationship Id="rId12" Type="http://schemas.openxmlformats.org/officeDocument/2006/relationships/slide" Target="slide9.xml"/><Relationship Id="rId2" Type="http://schemas.openxmlformats.org/officeDocument/2006/relationships/slideLayout" Target="../slideLayouts/slideLayout1.xml"/><Relationship Id="rId1" Type="http://schemas.openxmlformats.org/officeDocument/2006/relationships/themeOverride" Target="../theme/themeOverride80.xml"/><Relationship Id="rId6" Type="http://schemas.openxmlformats.org/officeDocument/2006/relationships/image" Target="../media/image3.png"/><Relationship Id="rId11" Type="http://schemas.openxmlformats.org/officeDocument/2006/relationships/image" Target="../media/image19.png"/><Relationship Id="rId5" Type="http://schemas.openxmlformats.org/officeDocument/2006/relationships/image" Target="../media/image2.svg"/><Relationship Id="rId10" Type="http://schemas.openxmlformats.org/officeDocument/2006/relationships/image" Target="../media/image21.png"/><Relationship Id="rId4" Type="http://schemas.openxmlformats.org/officeDocument/2006/relationships/image" Target="../media/image1.png"/><Relationship Id="rId9" Type="http://schemas.openxmlformats.org/officeDocument/2006/relationships/image" Target="../media/image16.svg"/></Relationships>
</file>

<file path=ppt/slides/_rels/slide9.xml.rels><?xml version="1.0" encoding="UTF-8" standalone="yes"?>
<Relationships xmlns="http://schemas.openxmlformats.org/package/2006/relationships"><Relationship Id="rId8" Type="http://schemas.openxmlformats.org/officeDocument/2006/relationships/slide" Target="slide1.xml"/><Relationship Id="rId13" Type="http://schemas.openxmlformats.org/officeDocument/2006/relationships/slide" Target="slide80.xml"/><Relationship Id="rId3" Type="http://schemas.openxmlformats.org/officeDocument/2006/relationships/notesSlide" Target="../notesSlides/notesSlide9.xml"/><Relationship Id="rId7" Type="http://schemas.openxmlformats.org/officeDocument/2006/relationships/image" Target="../media/image3.png"/><Relationship Id="rId12" Type="http://schemas.openxmlformats.org/officeDocument/2006/relationships/image" Target="../media/image19.png"/><Relationship Id="rId2" Type="http://schemas.openxmlformats.org/officeDocument/2006/relationships/slideLayout" Target="../slideLayouts/slideLayout1.xml"/><Relationship Id="rId1" Type="http://schemas.openxmlformats.org/officeDocument/2006/relationships/themeOverride" Target="../theme/themeOverride9.xml"/><Relationship Id="rId6" Type="http://schemas.openxmlformats.org/officeDocument/2006/relationships/image" Target="../media/image2.svg"/><Relationship Id="rId11" Type="http://schemas.openxmlformats.org/officeDocument/2006/relationships/image" Target="../media/image21.png"/><Relationship Id="rId5" Type="http://schemas.openxmlformats.org/officeDocument/2006/relationships/image" Target="../media/image1.png"/><Relationship Id="rId15" Type="http://schemas.openxmlformats.org/officeDocument/2006/relationships/slide" Target="slide5.xml"/><Relationship Id="rId10" Type="http://schemas.openxmlformats.org/officeDocument/2006/relationships/image" Target="../media/image16.svg"/><Relationship Id="rId4" Type="http://schemas.openxmlformats.org/officeDocument/2006/relationships/slide" Target="slide30.xml"/><Relationship Id="rId9" Type="http://schemas.openxmlformats.org/officeDocument/2006/relationships/image" Target="../media/image15.png"/><Relationship Id="rId14" Type="http://schemas.openxmlformats.org/officeDocument/2006/relationships/image" Target="../media/image19.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8F0"/>
        </a:solidFill>
        <a:effectLst/>
      </p:bgPr>
    </p:bg>
    <p:spTree>
      <p:nvGrpSpPr>
        <p:cNvPr id="1" name=""/>
        <p:cNvGrpSpPr/>
        <p:nvPr/>
      </p:nvGrpSpPr>
      <p:grpSpPr>
        <a:xfrm>
          <a:off x="0" y="0"/>
          <a:ext cx="0" cy="0"/>
          <a:chOff x="0" y="0"/>
          <a:chExt cx="0" cy="0"/>
        </a:xfrm>
      </p:grpSpPr>
      <p:pic>
        <p:nvPicPr>
          <p:cNvPr id="51" name="Image 1" descr="https://pitch-assets-ccb95893-de3f-4266-973c-20049231b248.s3.eu-west-1.amazonaws.com/e454ab81-7b56-4987-907c-8565de47887f?pitch-bytes=10814&amp;pitch-content-type=image%2Fsvg%2Bxml">
            <a:extLst>
              <a:ext uri="{FF2B5EF4-FFF2-40B4-BE49-F238E27FC236}">
                <a16:creationId xmlns:a16="http://schemas.microsoft.com/office/drawing/2014/main" id="{502C23DB-0114-3170-D9CC-F9735B826E97}"/>
              </a:ext>
            </a:extLst>
          </p:cNvPr>
          <p:cNvPicPr>
            <a:picLocks noChangeAspect="1"/>
          </p:cNvPicPr>
          <p:nvPr/>
        </p:nvPicPr>
        <p:blipFill>
          <a:blip r:embed="rId4">
            <a:alphaModFix amt="7000"/>
            <a:extLst>
              <a:ext uri="{96DAC541-7B7A-43D3-8B79-37D633B846F1}">
                <asvg:svgBlip xmlns:asvg="http://schemas.microsoft.com/office/drawing/2016/SVG/main" r:embed="rId5"/>
              </a:ext>
            </a:extLst>
          </a:blip>
          <a:srcRect t="54280" r="7309" b="10191"/>
          <a:stretch/>
        </p:blipFill>
        <p:spPr>
          <a:xfrm>
            <a:off x="2419515" y="5112359"/>
            <a:ext cx="9591287" cy="1575595"/>
          </a:xfrm>
          <a:prstGeom prst="rect">
            <a:avLst/>
          </a:prstGeom>
        </p:spPr>
      </p:pic>
      <p:sp>
        <p:nvSpPr>
          <p:cNvPr id="19" name="Oval 18">
            <a:extLst>
              <a:ext uri="{FF2B5EF4-FFF2-40B4-BE49-F238E27FC236}">
                <a16:creationId xmlns:a16="http://schemas.microsoft.com/office/drawing/2014/main" id="{53413020-F49C-43EF-CF92-5C8192C56918}"/>
              </a:ext>
            </a:extLst>
          </p:cNvPr>
          <p:cNvSpPr/>
          <p:nvPr/>
        </p:nvSpPr>
        <p:spPr>
          <a:xfrm>
            <a:off x="10969953" y="3480407"/>
            <a:ext cx="1060315" cy="1050588"/>
          </a:xfrm>
          <a:prstGeom prst="ellipse">
            <a:avLst/>
          </a:prstGeom>
          <a:solidFill>
            <a:srgbClr val="DD2BC4">
              <a:alpha val="27000"/>
            </a:srgb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C6AF5255-5BE5-D9A0-11AD-3F356F92C6C9}"/>
              </a:ext>
            </a:extLst>
          </p:cNvPr>
          <p:cNvSpPr/>
          <p:nvPr/>
        </p:nvSpPr>
        <p:spPr>
          <a:xfrm>
            <a:off x="4499560" y="3486787"/>
            <a:ext cx="1060315" cy="1050588"/>
          </a:xfrm>
          <a:prstGeom prst="ellipse">
            <a:avLst/>
          </a:prstGeom>
          <a:solidFill>
            <a:srgbClr val="DD2BC4">
              <a:alpha val="27000"/>
            </a:srgb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5AD0FE44-57A6-68CC-CACB-4530E43DDD9E}"/>
              </a:ext>
            </a:extLst>
          </p:cNvPr>
          <p:cNvSpPr/>
          <p:nvPr/>
        </p:nvSpPr>
        <p:spPr>
          <a:xfrm>
            <a:off x="6125353" y="3485668"/>
            <a:ext cx="1060315" cy="1050588"/>
          </a:xfrm>
          <a:prstGeom prst="ellipse">
            <a:avLst/>
          </a:prstGeom>
          <a:solidFill>
            <a:srgbClr val="DD2BC4">
              <a:alpha val="27000"/>
            </a:srgb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E415CA8C-E851-41FA-0035-D334744FE9DE}"/>
              </a:ext>
            </a:extLst>
          </p:cNvPr>
          <p:cNvSpPr/>
          <p:nvPr/>
        </p:nvSpPr>
        <p:spPr>
          <a:xfrm>
            <a:off x="9384057" y="3474594"/>
            <a:ext cx="1060315" cy="1050588"/>
          </a:xfrm>
          <a:prstGeom prst="ellipse">
            <a:avLst/>
          </a:prstGeom>
          <a:solidFill>
            <a:srgbClr val="DD2BC4">
              <a:alpha val="27000"/>
            </a:srgb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a:extLst>
              <a:ext uri="{FF2B5EF4-FFF2-40B4-BE49-F238E27FC236}">
                <a16:creationId xmlns:a16="http://schemas.microsoft.com/office/drawing/2014/main" id="{59C6470F-E614-B08C-693C-CA42452CEEDA}"/>
              </a:ext>
            </a:extLst>
          </p:cNvPr>
          <p:cNvSpPr/>
          <p:nvPr/>
        </p:nvSpPr>
        <p:spPr>
          <a:xfrm>
            <a:off x="7763055" y="3474594"/>
            <a:ext cx="1060315" cy="1050588"/>
          </a:xfrm>
          <a:prstGeom prst="ellipse">
            <a:avLst/>
          </a:prstGeom>
          <a:solidFill>
            <a:srgbClr val="DD2BC4">
              <a:alpha val="27000"/>
            </a:srgb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0" name="Straight Connector 39">
            <a:extLst>
              <a:ext uri="{FF2B5EF4-FFF2-40B4-BE49-F238E27FC236}">
                <a16:creationId xmlns:a16="http://schemas.microsoft.com/office/drawing/2014/main" id="{9A9CDC2A-6F88-C2F6-2FE4-713907BED812}"/>
              </a:ext>
            </a:extLst>
          </p:cNvPr>
          <p:cNvCxnSpPr>
            <a:cxnSpLocks/>
            <a:stCxn id="2" idx="7"/>
            <a:endCxn id="37" idx="2"/>
          </p:cNvCxnSpPr>
          <p:nvPr/>
        </p:nvCxnSpPr>
        <p:spPr>
          <a:xfrm flipV="1">
            <a:off x="2076682" y="1846047"/>
            <a:ext cx="1341604" cy="1714937"/>
          </a:xfrm>
          <a:prstGeom prst="line">
            <a:avLst/>
          </a:prstGeom>
        </p:spPr>
        <p:style>
          <a:lnRef idx="3">
            <a:schemeClr val="dk1"/>
          </a:lnRef>
          <a:fillRef idx="0">
            <a:schemeClr val="dk1"/>
          </a:fillRef>
          <a:effectRef idx="2">
            <a:schemeClr val="dk1"/>
          </a:effectRef>
          <a:fontRef idx="minor">
            <a:schemeClr val="tx1"/>
          </a:fontRef>
        </p:style>
      </p:cxnSp>
      <p:cxnSp>
        <p:nvCxnSpPr>
          <p:cNvPr id="44" name="Straight Connector 43">
            <a:extLst>
              <a:ext uri="{FF2B5EF4-FFF2-40B4-BE49-F238E27FC236}">
                <a16:creationId xmlns:a16="http://schemas.microsoft.com/office/drawing/2014/main" id="{1B1A2B20-2D24-9194-4746-EA42DEB50E8B}"/>
              </a:ext>
            </a:extLst>
          </p:cNvPr>
          <p:cNvCxnSpPr>
            <a:cxnSpLocks/>
            <a:stCxn id="31" idx="6"/>
            <a:endCxn id="19" idx="2"/>
          </p:cNvCxnSpPr>
          <p:nvPr/>
        </p:nvCxnSpPr>
        <p:spPr>
          <a:xfrm>
            <a:off x="10444372" y="3999888"/>
            <a:ext cx="525581" cy="5813"/>
          </a:xfrm>
          <a:prstGeom prst="line">
            <a:avLst/>
          </a:prstGeom>
        </p:spPr>
        <p:style>
          <a:lnRef idx="3">
            <a:schemeClr val="dk1"/>
          </a:lnRef>
          <a:fillRef idx="0">
            <a:schemeClr val="dk1"/>
          </a:fillRef>
          <a:effectRef idx="2">
            <a:schemeClr val="dk1"/>
          </a:effectRef>
          <a:fontRef idx="minor">
            <a:schemeClr val="tx1"/>
          </a:fontRef>
        </p:style>
      </p:cxnSp>
      <p:cxnSp>
        <p:nvCxnSpPr>
          <p:cNvPr id="47" name="Straight Connector 46">
            <a:extLst>
              <a:ext uri="{FF2B5EF4-FFF2-40B4-BE49-F238E27FC236}">
                <a16:creationId xmlns:a16="http://schemas.microsoft.com/office/drawing/2014/main" id="{325143FA-BFA8-6211-6313-03E48D1B937F}"/>
              </a:ext>
            </a:extLst>
          </p:cNvPr>
          <p:cNvCxnSpPr>
            <a:cxnSpLocks/>
            <a:stCxn id="2" idx="5"/>
            <a:endCxn id="16" idx="1"/>
          </p:cNvCxnSpPr>
          <p:nvPr/>
        </p:nvCxnSpPr>
        <p:spPr>
          <a:xfrm>
            <a:off x="2076682" y="4510132"/>
            <a:ext cx="1433215" cy="744934"/>
          </a:xfrm>
          <a:prstGeom prst="line">
            <a:avLst/>
          </a:prstGeom>
        </p:spPr>
        <p:style>
          <a:lnRef idx="3">
            <a:schemeClr val="dk1"/>
          </a:lnRef>
          <a:fillRef idx="0">
            <a:schemeClr val="dk1"/>
          </a:fillRef>
          <a:effectRef idx="2">
            <a:schemeClr val="dk1"/>
          </a:effectRef>
          <a:fontRef idx="minor">
            <a:schemeClr val="tx1"/>
          </a:fontRef>
        </p:style>
      </p:cxnSp>
      <p:cxnSp>
        <p:nvCxnSpPr>
          <p:cNvPr id="55" name="Straight Connector 54">
            <a:extLst>
              <a:ext uri="{FF2B5EF4-FFF2-40B4-BE49-F238E27FC236}">
                <a16:creationId xmlns:a16="http://schemas.microsoft.com/office/drawing/2014/main" id="{7A980C2C-66A0-D2A8-7DC9-270B9D3A8557}"/>
              </a:ext>
            </a:extLst>
          </p:cNvPr>
          <p:cNvCxnSpPr>
            <a:cxnSpLocks/>
            <a:stCxn id="2" idx="7"/>
            <a:endCxn id="7" idx="2"/>
          </p:cNvCxnSpPr>
          <p:nvPr/>
        </p:nvCxnSpPr>
        <p:spPr>
          <a:xfrm flipV="1">
            <a:off x="2076682" y="3261011"/>
            <a:ext cx="1295109" cy="299973"/>
          </a:xfrm>
          <a:prstGeom prst="line">
            <a:avLst/>
          </a:prstGeom>
        </p:spPr>
        <p:style>
          <a:lnRef idx="3">
            <a:schemeClr val="dk1"/>
          </a:lnRef>
          <a:fillRef idx="0">
            <a:schemeClr val="dk1"/>
          </a:fillRef>
          <a:effectRef idx="2">
            <a:schemeClr val="dk1"/>
          </a:effectRef>
          <a:fontRef idx="minor">
            <a:schemeClr val="tx1"/>
          </a:fontRef>
        </p:style>
      </p:cxnSp>
      <p:cxnSp>
        <p:nvCxnSpPr>
          <p:cNvPr id="61" name="Straight Connector 60">
            <a:extLst>
              <a:ext uri="{FF2B5EF4-FFF2-40B4-BE49-F238E27FC236}">
                <a16:creationId xmlns:a16="http://schemas.microsoft.com/office/drawing/2014/main" id="{FE23F285-20F3-4EC1-C87F-0FCCB2E20D87}"/>
              </a:ext>
            </a:extLst>
          </p:cNvPr>
          <p:cNvCxnSpPr>
            <a:cxnSpLocks/>
            <a:stCxn id="2" idx="6"/>
            <a:endCxn id="22" idx="2"/>
          </p:cNvCxnSpPr>
          <p:nvPr/>
        </p:nvCxnSpPr>
        <p:spPr>
          <a:xfrm flipV="1">
            <a:off x="2277785" y="4012081"/>
            <a:ext cx="2221775" cy="23477"/>
          </a:xfrm>
          <a:prstGeom prst="line">
            <a:avLst/>
          </a:prstGeom>
        </p:spPr>
        <p:style>
          <a:lnRef idx="3">
            <a:schemeClr val="dk1"/>
          </a:lnRef>
          <a:fillRef idx="0">
            <a:schemeClr val="dk1"/>
          </a:fillRef>
          <a:effectRef idx="2">
            <a:schemeClr val="dk1"/>
          </a:effectRef>
          <a:fontRef idx="minor">
            <a:schemeClr val="tx1"/>
          </a:fontRef>
        </p:style>
      </p:cxnSp>
      <p:cxnSp>
        <p:nvCxnSpPr>
          <p:cNvPr id="1025" name="Straight Connector 1024">
            <a:extLst>
              <a:ext uri="{FF2B5EF4-FFF2-40B4-BE49-F238E27FC236}">
                <a16:creationId xmlns:a16="http://schemas.microsoft.com/office/drawing/2014/main" id="{0D5FBE69-AB7A-4E6B-71CC-F327572BEF75}"/>
              </a:ext>
            </a:extLst>
          </p:cNvPr>
          <p:cNvCxnSpPr>
            <a:cxnSpLocks/>
            <a:stCxn id="28" idx="6"/>
            <a:endCxn id="34" idx="2"/>
          </p:cNvCxnSpPr>
          <p:nvPr/>
        </p:nvCxnSpPr>
        <p:spPr>
          <a:xfrm flipV="1">
            <a:off x="7185668" y="3999888"/>
            <a:ext cx="577387" cy="11074"/>
          </a:xfrm>
          <a:prstGeom prst="line">
            <a:avLst/>
          </a:prstGeom>
        </p:spPr>
        <p:style>
          <a:lnRef idx="3">
            <a:schemeClr val="dk1"/>
          </a:lnRef>
          <a:fillRef idx="0">
            <a:schemeClr val="dk1"/>
          </a:fillRef>
          <a:effectRef idx="2">
            <a:schemeClr val="dk1"/>
          </a:effectRef>
          <a:fontRef idx="minor">
            <a:schemeClr val="tx1"/>
          </a:fontRef>
        </p:style>
      </p:cxnSp>
      <p:cxnSp>
        <p:nvCxnSpPr>
          <p:cNvPr id="1029" name="Straight Connector 1028">
            <a:extLst>
              <a:ext uri="{FF2B5EF4-FFF2-40B4-BE49-F238E27FC236}">
                <a16:creationId xmlns:a16="http://schemas.microsoft.com/office/drawing/2014/main" id="{07857D43-35E8-5771-9761-3EECFE404B6C}"/>
              </a:ext>
            </a:extLst>
          </p:cNvPr>
          <p:cNvCxnSpPr>
            <a:cxnSpLocks/>
            <a:stCxn id="22" idx="6"/>
            <a:endCxn id="28" idx="2"/>
          </p:cNvCxnSpPr>
          <p:nvPr/>
        </p:nvCxnSpPr>
        <p:spPr>
          <a:xfrm flipV="1">
            <a:off x="5559875" y="4010962"/>
            <a:ext cx="565478" cy="1119"/>
          </a:xfrm>
          <a:prstGeom prst="line">
            <a:avLst/>
          </a:prstGeom>
        </p:spPr>
        <p:style>
          <a:lnRef idx="3">
            <a:schemeClr val="dk1"/>
          </a:lnRef>
          <a:fillRef idx="0">
            <a:schemeClr val="dk1"/>
          </a:fillRef>
          <a:effectRef idx="2">
            <a:schemeClr val="dk1"/>
          </a:effectRef>
          <a:fontRef idx="minor">
            <a:schemeClr val="tx1"/>
          </a:fontRef>
        </p:style>
      </p:cxnSp>
      <p:cxnSp>
        <p:nvCxnSpPr>
          <p:cNvPr id="1038" name="Straight Connector 1037">
            <a:extLst>
              <a:ext uri="{FF2B5EF4-FFF2-40B4-BE49-F238E27FC236}">
                <a16:creationId xmlns:a16="http://schemas.microsoft.com/office/drawing/2014/main" id="{62601DAB-48FE-2D9C-6E6A-1F67FF945E9D}"/>
              </a:ext>
            </a:extLst>
          </p:cNvPr>
          <p:cNvCxnSpPr>
            <a:cxnSpLocks/>
            <a:stCxn id="34" idx="6"/>
            <a:endCxn id="31" idx="2"/>
          </p:cNvCxnSpPr>
          <p:nvPr/>
        </p:nvCxnSpPr>
        <p:spPr>
          <a:xfrm>
            <a:off x="8823370" y="3999888"/>
            <a:ext cx="560687" cy="0"/>
          </a:xfrm>
          <a:prstGeom prst="line">
            <a:avLst/>
          </a:prstGeom>
        </p:spPr>
        <p:style>
          <a:lnRef idx="3">
            <a:schemeClr val="dk1"/>
          </a:lnRef>
          <a:fillRef idx="0">
            <a:schemeClr val="dk1"/>
          </a:fillRef>
          <a:effectRef idx="2">
            <a:schemeClr val="dk1"/>
          </a:effectRef>
          <a:fontRef idx="minor">
            <a:schemeClr val="tx1"/>
          </a:fontRef>
        </p:style>
      </p:cxnSp>
      <p:sp>
        <p:nvSpPr>
          <p:cNvPr id="49" name="Text 11">
            <a:extLst>
              <a:ext uri="{FF2B5EF4-FFF2-40B4-BE49-F238E27FC236}">
                <a16:creationId xmlns:a16="http://schemas.microsoft.com/office/drawing/2014/main" id="{474D511E-73B1-0975-B565-E5B083859E2C}"/>
              </a:ext>
            </a:extLst>
          </p:cNvPr>
          <p:cNvSpPr/>
          <p:nvPr/>
        </p:nvSpPr>
        <p:spPr>
          <a:xfrm>
            <a:off x="-76689" y="255040"/>
            <a:ext cx="7370442" cy="2039433"/>
          </a:xfrm>
          <a:prstGeom prst="rect">
            <a:avLst/>
          </a:prstGeom>
          <a:noFill/>
          <a:ln/>
        </p:spPr>
        <p:txBody>
          <a:bodyPr wrap="square" lIns="0" tIns="0" rIns="0" bIns="0" rtlCol="0" anchor="t"/>
          <a:lstStyle/>
          <a:p>
            <a:pPr algn="ctr" defTabSz="1219170">
              <a:defRPr/>
            </a:pPr>
            <a:r>
              <a:rPr lang="en-US" sz="4000" b="1" kern="0" spc="-48" dirty="0">
                <a:solidFill>
                  <a:srgbClr val="090909"/>
                </a:solidFill>
                <a:latin typeface="Suisse Intl" pitchFamily="34" charset="0"/>
              </a:rPr>
              <a:t>Snowflake </a:t>
            </a:r>
            <a:r>
              <a:rPr lang="en-US" sz="4000" b="1" kern="0" spc="-48" dirty="0" err="1">
                <a:solidFill>
                  <a:srgbClr val="090909"/>
                </a:solidFill>
                <a:latin typeface="Suisse Intl" pitchFamily="34" charset="0"/>
              </a:rPr>
              <a:t>CoE</a:t>
            </a:r>
            <a:r>
              <a:rPr lang="en-US" sz="4000" b="1" kern="0" spc="-48" dirty="0">
                <a:solidFill>
                  <a:srgbClr val="090909"/>
                </a:solidFill>
                <a:latin typeface="Suisse Intl" pitchFamily="34" charset="0"/>
              </a:rPr>
              <a:t> Career Path</a:t>
            </a:r>
            <a:endParaRPr lang="en-US" sz="4000" b="1" dirty="0">
              <a:solidFill>
                <a:prstClr val="black"/>
              </a:solidFill>
              <a:latin typeface="Calibri" panose="020F0502020204030204"/>
            </a:endParaRPr>
          </a:p>
        </p:txBody>
      </p:sp>
      <p:pic>
        <p:nvPicPr>
          <p:cNvPr id="53" name="Image 0" descr="https://pitch-assets-ccb95893-de3f-4266-973c-20049231b248.s3.eu-west-1.amazonaws.com/35f1d9a3-be79-41bb-8b33-f01f69bff292?pitch-bytes=12564&amp;pitch-content-type=image%2Fpng">
            <a:extLst>
              <a:ext uri="{FF2B5EF4-FFF2-40B4-BE49-F238E27FC236}">
                <a16:creationId xmlns:a16="http://schemas.microsoft.com/office/drawing/2014/main" id="{6E5C93A0-B953-AA14-DB0E-8485D9C6AFDA}"/>
              </a:ext>
            </a:extLst>
          </p:cNvPr>
          <p:cNvPicPr>
            <a:picLocks noChangeAspect="1"/>
          </p:cNvPicPr>
          <p:nvPr/>
        </p:nvPicPr>
        <p:blipFill>
          <a:blip r:embed="rId6"/>
          <a:srcRect/>
          <a:stretch/>
        </p:blipFill>
        <p:spPr>
          <a:xfrm>
            <a:off x="11793541" y="6155039"/>
            <a:ext cx="165217" cy="474559"/>
          </a:xfrm>
          <a:prstGeom prst="rect">
            <a:avLst/>
          </a:prstGeom>
        </p:spPr>
      </p:pic>
      <p:grpSp>
        <p:nvGrpSpPr>
          <p:cNvPr id="2048" name="Group 2047">
            <a:extLst>
              <a:ext uri="{FF2B5EF4-FFF2-40B4-BE49-F238E27FC236}">
                <a16:creationId xmlns:a16="http://schemas.microsoft.com/office/drawing/2014/main" id="{3CAFB5D2-3061-4315-2483-90556A7DB364}"/>
              </a:ext>
            </a:extLst>
          </p:cNvPr>
          <p:cNvGrpSpPr/>
          <p:nvPr/>
        </p:nvGrpSpPr>
        <p:grpSpPr>
          <a:xfrm>
            <a:off x="904570" y="3364409"/>
            <a:ext cx="1373215" cy="1342298"/>
            <a:chOff x="904570" y="2987796"/>
            <a:chExt cx="1373215" cy="1342298"/>
          </a:xfrm>
        </p:grpSpPr>
        <p:sp>
          <p:nvSpPr>
            <p:cNvPr id="2" name="Oval 1">
              <a:extLst>
                <a:ext uri="{FF2B5EF4-FFF2-40B4-BE49-F238E27FC236}">
                  <a16:creationId xmlns:a16="http://schemas.microsoft.com/office/drawing/2014/main" id="{9CE28DD4-955A-A89D-73BE-E7D178406215}"/>
                </a:ext>
              </a:extLst>
            </p:cNvPr>
            <p:cNvSpPr/>
            <p:nvPr/>
          </p:nvSpPr>
          <p:spPr>
            <a:xfrm>
              <a:off x="904570" y="2987796"/>
              <a:ext cx="1373215" cy="1342298"/>
            </a:xfrm>
            <a:prstGeom prst="ellipse">
              <a:avLst/>
            </a:prstGeom>
            <a:solidFill>
              <a:schemeClr val="accent6">
                <a:alpha val="27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Picture 26">
              <a:extLst>
                <a:ext uri="{FF2B5EF4-FFF2-40B4-BE49-F238E27FC236}">
                  <a16:creationId xmlns:a16="http://schemas.microsoft.com/office/drawing/2014/main" id="{34558F78-4BEB-44BD-8F8D-E52E6EECC0CF}"/>
                </a:ext>
              </a:extLst>
            </p:cNvPr>
            <p:cNvPicPr>
              <a:picLocks noChangeAspect="1"/>
            </p:cNvPicPr>
            <p:nvPr/>
          </p:nvPicPr>
          <p:blipFill>
            <a:blip r:embed="rId7"/>
            <a:stretch>
              <a:fillRect/>
            </a:stretch>
          </p:blipFill>
          <p:spPr>
            <a:xfrm>
              <a:off x="1082054" y="3527647"/>
              <a:ext cx="1060315" cy="308599"/>
            </a:xfrm>
            <a:prstGeom prst="rect">
              <a:avLst/>
            </a:prstGeom>
          </p:spPr>
        </p:pic>
      </p:grpSp>
      <p:sp>
        <p:nvSpPr>
          <p:cNvPr id="37" name="Oval 36">
            <a:extLst>
              <a:ext uri="{FF2B5EF4-FFF2-40B4-BE49-F238E27FC236}">
                <a16:creationId xmlns:a16="http://schemas.microsoft.com/office/drawing/2014/main" id="{AB1CC498-8C6A-CFB6-97EF-D6C60B5B19BE}"/>
              </a:ext>
            </a:extLst>
          </p:cNvPr>
          <p:cNvSpPr/>
          <p:nvPr/>
        </p:nvSpPr>
        <p:spPr>
          <a:xfrm>
            <a:off x="3418286" y="1320753"/>
            <a:ext cx="1060315" cy="1050588"/>
          </a:xfrm>
          <a:prstGeom prst="ellipse">
            <a:avLst/>
          </a:prstGeom>
          <a:solidFill>
            <a:srgbClr val="0070C0">
              <a:alpha val="27000"/>
            </a:srgb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6" name="Picture 35">
            <a:extLst>
              <a:ext uri="{FF2B5EF4-FFF2-40B4-BE49-F238E27FC236}">
                <a16:creationId xmlns:a16="http://schemas.microsoft.com/office/drawing/2014/main" id="{D810EF2D-4B88-4008-81DA-1F7C59D1D0BA}"/>
              </a:ext>
            </a:extLst>
          </p:cNvPr>
          <p:cNvPicPr>
            <a:picLocks noChangeAspect="1"/>
          </p:cNvPicPr>
          <p:nvPr/>
        </p:nvPicPr>
        <p:blipFill>
          <a:blip r:embed="rId8"/>
          <a:stretch>
            <a:fillRect/>
          </a:stretch>
        </p:blipFill>
        <p:spPr>
          <a:xfrm>
            <a:off x="3639818" y="1641291"/>
            <a:ext cx="648051" cy="422642"/>
          </a:xfrm>
          <a:prstGeom prst="rect">
            <a:avLst/>
          </a:prstGeom>
        </p:spPr>
      </p:pic>
      <p:sp>
        <p:nvSpPr>
          <p:cNvPr id="7" name="Oval 6">
            <a:extLst>
              <a:ext uri="{FF2B5EF4-FFF2-40B4-BE49-F238E27FC236}">
                <a16:creationId xmlns:a16="http://schemas.microsoft.com/office/drawing/2014/main" id="{BE742ED6-241D-A3F8-5F74-DB3A76BF31D8}"/>
              </a:ext>
            </a:extLst>
          </p:cNvPr>
          <p:cNvSpPr/>
          <p:nvPr/>
        </p:nvSpPr>
        <p:spPr>
          <a:xfrm>
            <a:off x="3371791" y="2735717"/>
            <a:ext cx="1060315" cy="1050588"/>
          </a:xfrm>
          <a:prstGeom prst="ellipse">
            <a:avLst/>
          </a:prstGeom>
          <a:solidFill>
            <a:srgbClr val="0070C0">
              <a:alpha val="27000"/>
            </a:srgb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9" name="Picture 38">
            <a:extLst>
              <a:ext uri="{FF2B5EF4-FFF2-40B4-BE49-F238E27FC236}">
                <a16:creationId xmlns:a16="http://schemas.microsoft.com/office/drawing/2014/main" id="{15FF56E6-7A22-44FF-952C-BD45BE3B8D2A}"/>
              </a:ext>
            </a:extLst>
          </p:cNvPr>
          <p:cNvPicPr>
            <a:picLocks noChangeAspect="1"/>
          </p:cNvPicPr>
          <p:nvPr/>
        </p:nvPicPr>
        <p:blipFill>
          <a:blip r:embed="rId9"/>
          <a:stretch>
            <a:fillRect/>
          </a:stretch>
        </p:blipFill>
        <p:spPr>
          <a:xfrm>
            <a:off x="3542197" y="3032990"/>
            <a:ext cx="685156" cy="441604"/>
          </a:xfrm>
          <a:prstGeom prst="rect">
            <a:avLst/>
          </a:prstGeom>
        </p:spPr>
      </p:pic>
      <p:sp>
        <p:nvSpPr>
          <p:cNvPr id="16" name="Oval 15">
            <a:extLst>
              <a:ext uri="{FF2B5EF4-FFF2-40B4-BE49-F238E27FC236}">
                <a16:creationId xmlns:a16="http://schemas.microsoft.com/office/drawing/2014/main" id="{E42773EC-526C-443A-3599-050AE99F115A}"/>
              </a:ext>
            </a:extLst>
          </p:cNvPr>
          <p:cNvSpPr/>
          <p:nvPr/>
        </p:nvSpPr>
        <p:spPr>
          <a:xfrm>
            <a:off x="3354617" y="5101211"/>
            <a:ext cx="1060315" cy="1050588"/>
          </a:xfrm>
          <a:prstGeom prst="ellipse">
            <a:avLst/>
          </a:prstGeom>
          <a:solidFill>
            <a:srgbClr val="0070C0">
              <a:alpha val="27000"/>
            </a:srgb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5" name="Picture 44">
            <a:extLst>
              <a:ext uri="{FF2B5EF4-FFF2-40B4-BE49-F238E27FC236}">
                <a16:creationId xmlns:a16="http://schemas.microsoft.com/office/drawing/2014/main" id="{901B53FE-609B-47BA-B318-F4DC004467C1}"/>
              </a:ext>
            </a:extLst>
          </p:cNvPr>
          <p:cNvPicPr>
            <a:picLocks noChangeAspect="1"/>
          </p:cNvPicPr>
          <p:nvPr/>
        </p:nvPicPr>
        <p:blipFill>
          <a:blip r:embed="rId10"/>
          <a:stretch>
            <a:fillRect/>
          </a:stretch>
        </p:blipFill>
        <p:spPr>
          <a:xfrm>
            <a:off x="3542197" y="5343810"/>
            <a:ext cx="600082" cy="589366"/>
          </a:xfrm>
          <a:prstGeom prst="rect">
            <a:avLst/>
          </a:prstGeom>
        </p:spPr>
      </p:pic>
      <p:pic>
        <p:nvPicPr>
          <p:cNvPr id="2078" name="Picture 2077">
            <a:extLst>
              <a:ext uri="{FF2B5EF4-FFF2-40B4-BE49-F238E27FC236}">
                <a16:creationId xmlns:a16="http://schemas.microsoft.com/office/drawing/2014/main" id="{6B81821E-1A72-A35B-5B59-6BF1F427A4D8}"/>
              </a:ext>
            </a:extLst>
          </p:cNvPr>
          <p:cNvPicPr>
            <a:picLocks noChangeAspect="1"/>
          </p:cNvPicPr>
          <p:nvPr/>
        </p:nvPicPr>
        <p:blipFill>
          <a:blip r:embed="rId11"/>
          <a:stretch>
            <a:fillRect/>
          </a:stretch>
        </p:blipFill>
        <p:spPr>
          <a:xfrm>
            <a:off x="4723703" y="3733151"/>
            <a:ext cx="571580" cy="533474"/>
          </a:xfrm>
          <a:prstGeom prst="rect">
            <a:avLst/>
          </a:prstGeom>
        </p:spPr>
      </p:pic>
      <p:sp>
        <p:nvSpPr>
          <p:cNvPr id="2079" name="TextBox 2078">
            <a:extLst>
              <a:ext uri="{FF2B5EF4-FFF2-40B4-BE49-F238E27FC236}">
                <a16:creationId xmlns:a16="http://schemas.microsoft.com/office/drawing/2014/main" id="{AFF81509-9730-7B92-EC12-27A512BF5F95}"/>
              </a:ext>
            </a:extLst>
          </p:cNvPr>
          <p:cNvSpPr txBox="1"/>
          <p:nvPr/>
        </p:nvSpPr>
        <p:spPr>
          <a:xfrm>
            <a:off x="3569477" y="4500481"/>
            <a:ext cx="2920479" cy="461665"/>
          </a:xfrm>
          <a:prstGeom prst="rect">
            <a:avLst/>
          </a:prstGeom>
          <a:noFill/>
        </p:spPr>
        <p:txBody>
          <a:bodyPr wrap="square" rtlCol="0">
            <a:spAutoFit/>
          </a:bodyPr>
          <a:lstStyle/>
          <a:p>
            <a:pPr algn="ctr"/>
            <a:r>
              <a:rPr lang="en-US" sz="1200" dirty="0"/>
              <a:t>Data Warehousing Workshop</a:t>
            </a:r>
            <a:br>
              <a:rPr lang="en-US" sz="1200" dirty="0"/>
            </a:br>
            <a:r>
              <a:rPr lang="en-US" sz="1200" dirty="0"/>
              <a:t>(Badge 1)</a:t>
            </a:r>
          </a:p>
        </p:txBody>
      </p:sp>
      <p:pic>
        <p:nvPicPr>
          <p:cNvPr id="1027" name="Picture 1026">
            <a:extLst>
              <a:ext uri="{FF2B5EF4-FFF2-40B4-BE49-F238E27FC236}">
                <a16:creationId xmlns:a16="http://schemas.microsoft.com/office/drawing/2014/main" id="{6C13953C-B1D4-EBFD-7709-F03CF5A39DE1}"/>
              </a:ext>
            </a:extLst>
          </p:cNvPr>
          <p:cNvPicPr>
            <a:picLocks noChangeAspect="1"/>
          </p:cNvPicPr>
          <p:nvPr/>
        </p:nvPicPr>
        <p:blipFill>
          <a:blip r:embed="rId12"/>
          <a:stretch>
            <a:fillRect/>
          </a:stretch>
        </p:blipFill>
        <p:spPr>
          <a:xfrm>
            <a:off x="6308692" y="3676071"/>
            <a:ext cx="666843" cy="609685"/>
          </a:xfrm>
          <a:prstGeom prst="rect">
            <a:avLst/>
          </a:prstGeom>
        </p:spPr>
      </p:pic>
      <p:sp>
        <p:nvSpPr>
          <p:cNvPr id="1028" name="TextBox 1027">
            <a:extLst>
              <a:ext uri="{FF2B5EF4-FFF2-40B4-BE49-F238E27FC236}">
                <a16:creationId xmlns:a16="http://schemas.microsoft.com/office/drawing/2014/main" id="{194C2C4B-DA2C-EB88-6F91-9EDEAB1E9DE1}"/>
              </a:ext>
            </a:extLst>
          </p:cNvPr>
          <p:cNvSpPr txBox="1"/>
          <p:nvPr/>
        </p:nvSpPr>
        <p:spPr>
          <a:xfrm>
            <a:off x="5195270" y="2877402"/>
            <a:ext cx="2920479" cy="646331"/>
          </a:xfrm>
          <a:prstGeom prst="rect">
            <a:avLst/>
          </a:prstGeom>
          <a:noFill/>
        </p:spPr>
        <p:txBody>
          <a:bodyPr wrap="square" rtlCol="0">
            <a:spAutoFit/>
          </a:bodyPr>
          <a:lstStyle/>
          <a:p>
            <a:pPr algn="ctr"/>
            <a:r>
              <a:rPr lang="en-US" sz="1200" dirty="0"/>
              <a:t>Collaboration, Marketplace &amp; Cost Estimation Workshop</a:t>
            </a:r>
            <a:br>
              <a:rPr lang="en-US" sz="1200" dirty="0"/>
            </a:br>
            <a:r>
              <a:rPr lang="en-US" sz="1200" dirty="0"/>
              <a:t>(Badge 2)</a:t>
            </a:r>
          </a:p>
        </p:txBody>
      </p:sp>
      <p:pic>
        <p:nvPicPr>
          <p:cNvPr id="1031" name="Picture 1030">
            <a:extLst>
              <a:ext uri="{FF2B5EF4-FFF2-40B4-BE49-F238E27FC236}">
                <a16:creationId xmlns:a16="http://schemas.microsoft.com/office/drawing/2014/main" id="{B2B0EF4D-0217-5552-B9E5-1048BAB34DDD}"/>
              </a:ext>
            </a:extLst>
          </p:cNvPr>
          <p:cNvPicPr>
            <a:picLocks noChangeAspect="1"/>
          </p:cNvPicPr>
          <p:nvPr/>
        </p:nvPicPr>
        <p:blipFill>
          <a:blip r:embed="rId13"/>
          <a:stretch>
            <a:fillRect/>
          </a:stretch>
        </p:blipFill>
        <p:spPr>
          <a:xfrm>
            <a:off x="7946678" y="3690282"/>
            <a:ext cx="676369" cy="619211"/>
          </a:xfrm>
          <a:prstGeom prst="rect">
            <a:avLst/>
          </a:prstGeom>
        </p:spPr>
      </p:pic>
      <p:sp>
        <p:nvSpPr>
          <p:cNvPr id="1032" name="TextBox 1031">
            <a:extLst>
              <a:ext uri="{FF2B5EF4-FFF2-40B4-BE49-F238E27FC236}">
                <a16:creationId xmlns:a16="http://schemas.microsoft.com/office/drawing/2014/main" id="{E15F519F-5991-02D8-26A8-4786BC74C2A6}"/>
              </a:ext>
            </a:extLst>
          </p:cNvPr>
          <p:cNvSpPr txBox="1"/>
          <p:nvPr/>
        </p:nvSpPr>
        <p:spPr>
          <a:xfrm>
            <a:off x="6832972" y="4478341"/>
            <a:ext cx="2920479" cy="461665"/>
          </a:xfrm>
          <a:prstGeom prst="rect">
            <a:avLst/>
          </a:prstGeom>
          <a:noFill/>
        </p:spPr>
        <p:txBody>
          <a:bodyPr wrap="square" rtlCol="0">
            <a:spAutoFit/>
          </a:bodyPr>
          <a:lstStyle/>
          <a:p>
            <a:pPr algn="ctr"/>
            <a:r>
              <a:rPr lang="en-US" sz="1200" dirty="0"/>
              <a:t>Data Application Builders Workshop</a:t>
            </a:r>
          </a:p>
          <a:p>
            <a:pPr algn="ctr"/>
            <a:r>
              <a:rPr lang="en-US" sz="1200" dirty="0"/>
              <a:t>(Badge 3)</a:t>
            </a:r>
          </a:p>
        </p:txBody>
      </p:sp>
      <p:pic>
        <p:nvPicPr>
          <p:cNvPr id="1035" name="Picture 1034">
            <a:extLst>
              <a:ext uri="{FF2B5EF4-FFF2-40B4-BE49-F238E27FC236}">
                <a16:creationId xmlns:a16="http://schemas.microsoft.com/office/drawing/2014/main" id="{053A7ED9-61BC-C013-A74B-70CFED5A9144}"/>
              </a:ext>
            </a:extLst>
          </p:cNvPr>
          <p:cNvPicPr>
            <a:picLocks noChangeAspect="1"/>
          </p:cNvPicPr>
          <p:nvPr/>
        </p:nvPicPr>
        <p:blipFill>
          <a:blip r:embed="rId14"/>
          <a:stretch>
            <a:fillRect/>
          </a:stretch>
        </p:blipFill>
        <p:spPr>
          <a:xfrm>
            <a:off x="9584380" y="3687680"/>
            <a:ext cx="688303" cy="618306"/>
          </a:xfrm>
          <a:prstGeom prst="rect">
            <a:avLst/>
          </a:prstGeom>
        </p:spPr>
      </p:pic>
      <p:sp>
        <p:nvSpPr>
          <p:cNvPr id="1036" name="TextBox 1035">
            <a:extLst>
              <a:ext uri="{FF2B5EF4-FFF2-40B4-BE49-F238E27FC236}">
                <a16:creationId xmlns:a16="http://schemas.microsoft.com/office/drawing/2014/main" id="{AE37F427-5D5F-A92E-135F-2B808FF0329A}"/>
              </a:ext>
            </a:extLst>
          </p:cNvPr>
          <p:cNvSpPr txBox="1"/>
          <p:nvPr/>
        </p:nvSpPr>
        <p:spPr>
          <a:xfrm>
            <a:off x="9010826" y="3071148"/>
            <a:ext cx="1806775" cy="461665"/>
          </a:xfrm>
          <a:prstGeom prst="rect">
            <a:avLst/>
          </a:prstGeom>
          <a:noFill/>
        </p:spPr>
        <p:txBody>
          <a:bodyPr wrap="square" rtlCol="0">
            <a:spAutoFit/>
          </a:bodyPr>
          <a:lstStyle/>
          <a:p>
            <a:pPr algn="ctr"/>
            <a:r>
              <a:rPr lang="en-US" sz="1200" dirty="0"/>
              <a:t>Data Lake Workshop</a:t>
            </a:r>
          </a:p>
          <a:p>
            <a:pPr algn="ctr"/>
            <a:r>
              <a:rPr lang="en-US" sz="1200" dirty="0"/>
              <a:t>(Badge 4)</a:t>
            </a:r>
          </a:p>
        </p:txBody>
      </p:sp>
      <p:pic>
        <p:nvPicPr>
          <p:cNvPr id="1042" name="Picture 1041">
            <a:extLst>
              <a:ext uri="{FF2B5EF4-FFF2-40B4-BE49-F238E27FC236}">
                <a16:creationId xmlns:a16="http://schemas.microsoft.com/office/drawing/2014/main" id="{59F6BF2C-1826-743F-EA2E-B3895F8072ED}"/>
              </a:ext>
            </a:extLst>
          </p:cNvPr>
          <p:cNvPicPr>
            <a:picLocks noChangeAspect="1"/>
          </p:cNvPicPr>
          <p:nvPr/>
        </p:nvPicPr>
        <p:blipFill>
          <a:blip r:embed="rId15"/>
          <a:stretch>
            <a:fillRect/>
          </a:stretch>
        </p:blipFill>
        <p:spPr>
          <a:xfrm>
            <a:off x="11167042" y="3723739"/>
            <a:ext cx="685896" cy="600159"/>
          </a:xfrm>
          <a:prstGeom prst="rect">
            <a:avLst/>
          </a:prstGeom>
        </p:spPr>
      </p:pic>
      <p:sp>
        <p:nvSpPr>
          <p:cNvPr id="1043" name="TextBox 1042">
            <a:extLst>
              <a:ext uri="{FF2B5EF4-FFF2-40B4-BE49-F238E27FC236}">
                <a16:creationId xmlns:a16="http://schemas.microsoft.com/office/drawing/2014/main" id="{8547765C-BC0A-485F-9E51-373609AE7E9D}"/>
              </a:ext>
            </a:extLst>
          </p:cNvPr>
          <p:cNvSpPr txBox="1"/>
          <p:nvPr/>
        </p:nvSpPr>
        <p:spPr>
          <a:xfrm>
            <a:off x="10817601" y="4505397"/>
            <a:ext cx="1374400" cy="646331"/>
          </a:xfrm>
          <a:prstGeom prst="rect">
            <a:avLst/>
          </a:prstGeom>
          <a:noFill/>
        </p:spPr>
        <p:txBody>
          <a:bodyPr wrap="square" rtlCol="0">
            <a:spAutoFit/>
          </a:bodyPr>
          <a:lstStyle/>
          <a:p>
            <a:pPr algn="ctr"/>
            <a:r>
              <a:rPr lang="en-US" sz="1200" dirty="0"/>
              <a:t>Data Engineering Workshop</a:t>
            </a:r>
          </a:p>
          <a:p>
            <a:pPr algn="ctr"/>
            <a:r>
              <a:rPr lang="en-US" sz="1200" dirty="0"/>
              <a:t>(Badge 5)</a:t>
            </a:r>
          </a:p>
        </p:txBody>
      </p:sp>
      <p:pic>
        <p:nvPicPr>
          <p:cNvPr id="1045" name="Picture 1044">
            <a:extLst>
              <a:ext uri="{FF2B5EF4-FFF2-40B4-BE49-F238E27FC236}">
                <a16:creationId xmlns:a16="http://schemas.microsoft.com/office/drawing/2014/main" id="{732F657C-590E-683E-8899-33F8936765A3}"/>
              </a:ext>
            </a:extLst>
          </p:cNvPr>
          <p:cNvPicPr>
            <a:picLocks noChangeAspect="1"/>
          </p:cNvPicPr>
          <p:nvPr/>
        </p:nvPicPr>
        <p:blipFill>
          <a:blip r:embed="rId16"/>
          <a:stretch>
            <a:fillRect/>
          </a:stretch>
        </p:blipFill>
        <p:spPr>
          <a:xfrm>
            <a:off x="7527040" y="987149"/>
            <a:ext cx="2917332" cy="1138471"/>
          </a:xfrm>
          <a:prstGeom prst="rect">
            <a:avLst/>
          </a:prstGeom>
        </p:spPr>
      </p:pic>
      <p:pic>
        <p:nvPicPr>
          <p:cNvPr id="1047" name="Picture 1046">
            <a:extLst>
              <a:ext uri="{FF2B5EF4-FFF2-40B4-BE49-F238E27FC236}">
                <a16:creationId xmlns:a16="http://schemas.microsoft.com/office/drawing/2014/main" id="{9906D30E-95F7-77DE-26A4-F7FF19F42A0B}"/>
              </a:ext>
            </a:extLst>
          </p:cNvPr>
          <p:cNvPicPr>
            <a:picLocks noChangeAspect="1"/>
          </p:cNvPicPr>
          <p:nvPr/>
        </p:nvPicPr>
        <p:blipFill>
          <a:blip r:embed="rId17"/>
          <a:stretch>
            <a:fillRect/>
          </a:stretch>
        </p:blipFill>
        <p:spPr>
          <a:xfrm>
            <a:off x="7527040" y="5407081"/>
            <a:ext cx="1737466" cy="980827"/>
          </a:xfrm>
          <a:prstGeom prst="rect">
            <a:avLst/>
          </a:prstGeom>
        </p:spPr>
      </p:pic>
    </p:spTree>
    <p:extLst>
      <p:ext uri="{BB962C8B-B14F-4D97-AF65-F5344CB8AC3E}">
        <p14:creationId xmlns:p14="http://schemas.microsoft.com/office/powerpoint/2010/main" val="255175559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8F0"/>
        </a:solidFill>
        <a:effectLst/>
      </p:bgPr>
    </p:bg>
    <p:spTree>
      <p:nvGrpSpPr>
        <p:cNvPr id="1" name=""/>
        <p:cNvGrpSpPr/>
        <p:nvPr/>
      </p:nvGrpSpPr>
      <p:grpSpPr>
        <a:xfrm>
          <a:off x="0" y="0"/>
          <a:ext cx="0" cy="0"/>
          <a:chOff x="0" y="0"/>
          <a:chExt cx="0" cy="0"/>
        </a:xfrm>
      </p:grpSpPr>
      <p:sp>
        <p:nvSpPr>
          <p:cNvPr id="6" name="Text 11">
            <a:extLst>
              <a:ext uri="{FF2B5EF4-FFF2-40B4-BE49-F238E27FC236}">
                <a16:creationId xmlns:a16="http://schemas.microsoft.com/office/drawing/2014/main" id="{8BB926E1-EB6F-C4A0-153B-A22C1A63287E}"/>
              </a:ext>
            </a:extLst>
          </p:cNvPr>
          <p:cNvSpPr/>
          <p:nvPr/>
        </p:nvSpPr>
        <p:spPr>
          <a:xfrm>
            <a:off x="1126249" y="320955"/>
            <a:ext cx="6502986" cy="1384995"/>
          </a:xfrm>
          <a:prstGeom prst="rect">
            <a:avLst/>
          </a:prstGeom>
          <a:noFill/>
          <a:ln/>
        </p:spPr>
        <p:txBody>
          <a:bodyPr wrap="square" lIns="0" tIns="0" rIns="0" bIns="0" rtlCol="0" anchor="t"/>
          <a:lstStyle/>
          <a:p>
            <a:pPr defTabSz="1219170">
              <a:defRPr/>
            </a:pPr>
            <a:r>
              <a:rPr lang="en-US" sz="4000" kern="0" spc="-48" dirty="0">
                <a:solidFill>
                  <a:srgbClr val="090909"/>
                </a:solidFill>
                <a:latin typeface="Suisse Intl" pitchFamily="34" charset="0"/>
              </a:rPr>
              <a:t>Data Warehousing Workshop </a:t>
            </a:r>
            <a:br>
              <a:rPr lang="en-US" sz="4000" kern="0" spc="-48" dirty="0">
                <a:solidFill>
                  <a:srgbClr val="090909"/>
                </a:solidFill>
                <a:latin typeface="Suisse Intl" pitchFamily="34" charset="0"/>
              </a:rPr>
            </a:br>
            <a:r>
              <a:rPr lang="en-US" sz="4000" kern="0" spc="-48" dirty="0">
                <a:solidFill>
                  <a:srgbClr val="090909"/>
                </a:solidFill>
                <a:latin typeface="Suisse Intl" pitchFamily="34" charset="0"/>
              </a:rPr>
              <a:t>(Badge 1)</a:t>
            </a:r>
          </a:p>
          <a:p>
            <a:pPr defTabSz="1219170">
              <a:defRPr/>
            </a:pPr>
            <a:endParaRPr lang="en-US" sz="4000" dirty="0">
              <a:solidFill>
                <a:prstClr val="black"/>
              </a:solidFill>
              <a:latin typeface="Calibri" panose="020F0502020204030204"/>
            </a:endParaRPr>
          </a:p>
        </p:txBody>
      </p:sp>
      <p:grpSp>
        <p:nvGrpSpPr>
          <p:cNvPr id="50" name="Group 49">
            <a:extLst>
              <a:ext uri="{FF2B5EF4-FFF2-40B4-BE49-F238E27FC236}">
                <a16:creationId xmlns:a16="http://schemas.microsoft.com/office/drawing/2014/main" id="{F7926819-B6F6-B26F-57FB-714EA256E648}"/>
              </a:ext>
            </a:extLst>
          </p:cNvPr>
          <p:cNvGrpSpPr/>
          <p:nvPr/>
        </p:nvGrpSpPr>
        <p:grpSpPr>
          <a:xfrm>
            <a:off x="755763" y="3995376"/>
            <a:ext cx="6858000" cy="1971291"/>
            <a:chOff x="755763" y="3995376"/>
            <a:chExt cx="6858000" cy="1971291"/>
          </a:xfrm>
        </p:grpSpPr>
        <p:grpSp>
          <p:nvGrpSpPr>
            <p:cNvPr id="8" name="Group 7">
              <a:extLst>
                <a:ext uri="{FF2B5EF4-FFF2-40B4-BE49-F238E27FC236}">
                  <a16:creationId xmlns:a16="http://schemas.microsoft.com/office/drawing/2014/main" id="{BE762564-FFF3-C4D3-2806-CEA51A5EB672}"/>
                </a:ext>
              </a:extLst>
            </p:cNvPr>
            <p:cNvGrpSpPr/>
            <p:nvPr/>
          </p:nvGrpSpPr>
          <p:grpSpPr>
            <a:xfrm>
              <a:off x="755763" y="4567635"/>
              <a:ext cx="6858000" cy="1399032"/>
              <a:chOff x="293088" y="2041079"/>
              <a:chExt cx="6848589" cy="1397756"/>
            </a:xfrm>
            <a:effectLst/>
          </p:grpSpPr>
          <p:sp>
            <p:nvSpPr>
              <p:cNvPr id="9" name="Rounded Rectangle 3">
                <a:extLst>
                  <a:ext uri="{FF2B5EF4-FFF2-40B4-BE49-F238E27FC236}">
                    <a16:creationId xmlns:a16="http://schemas.microsoft.com/office/drawing/2014/main" id="{9E06068D-C480-748B-3A60-9EC3BC1F2439}"/>
                  </a:ext>
                </a:extLst>
              </p:cNvPr>
              <p:cNvSpPr/>
              <p:nvPr/>
            </p:nvSpPr>
            <p:spPr>
              <a:xfrm>
                <a:off x="293088" y="2041079"/>
                <a:ext cx="6848589" cy="1069258"/>
              </a:xfrm>
              <a:prstGeom prst="roundRect">
                <a:avLst>
                  <a:gd name="adj" fmla="val 4468"/>
                </a:avLst>
              </a:prstGeom>
              <a:solidFill>
                <a:schemeClr val="accent6">
                  <a:lumMod val="20000"/>
                  <a:lumOff val="80000"/>
                </a:schemeClr>
              </a:solidFill>
              <a:ln>
                <a:noFill/>
              </a:ln>
              <a:effectLst>
                <a:outerShdw blurRad="381000" dist="38100" dir="8100000" algn="tr" rotWithShape="0">
                  <a:prstClr val="black">
                    <a:alpha val="40000"/>
                  </a:prstClr>
                </a:outerShdw>
              </a:effectLst>
              <a:scene3d>
                <a:camera prst="isometricOffAxis1Top">
                  <a:rot lat="18664799" lon="19558760" rev="2510697"/>
                </a:camera>
                <a:lightRig rig="balanced" dir="t"/>
              </a:scene3d>
              <a:sp3d extrusionH="63500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D57EAD64-BB71-345B-75AB-5F20D208E22E}"/>
                  </a:ext>
                </a:extLst>
              </p:cNvPr>
              <p:cNvGrpSpPr>
                <a:grpSpLocks noChangeAspect="1"/>
              </p:cNvGrpSpPr>
              <p:nvPr/>
            </p:nvGrpSpPr>
            <p:grpSpPr>
              <a:xfrm>
                <a:off x="772037" y="2524435"/>
                <a:ext cx="2089487" cy="914400"/>
                <a:chOff x="5405487" y="2428974"/>
                <a:chExt cx="2140771" cy="936843"/>
              </a:xfrm>
              <a:solidFill>
                <a:srgbClr val="E71F1F"/>
              </a:solidFill>
              <a:scene3d>
                <a:camera prst="isometricOffAxis1Top">
                  <a:rot lat="18664799" lon="19558760" rev="2510697"/>
                </a:camera>
                <a:lightRig rig="balanced" dir="t"/>
              </a:scene3d>
            </p:grpSpPr>
            <p:sp>
              <p:nvSpPr>
                <p:cNvPr id="11" name="Oval 10">
                  <a:extLst>
                    <a:ext uri="{FF2B5EF4-FFF2-40B4-BE49-F238E27FC236}">
                      <a16:creationId xmlns:a16="http://schemas.microsoft.com/office/drawing/2014/main" id="{2414D352-3367-8146-2F36-D6AD47CBCDEF}"/>
                    </a:ext>
                  </a:extLst>
                </p:cNvPr>
                <p:cNvSpPr/>
                <p:nvPr/>
              </p:nvSpPr>
              <p:spPr>
                <a:xfrm>
                  <a:off x="5405487"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85A2A2E1-25E1-BC6A-5B90-0AAAB9878FA3}"/>
                    </a:ext>
                  </a:extLst>
                </p:cNvPr>
                <p:cNvSpPr/>
                <p:nvPr/>
              </p:nvSpPr>
              <p:spPr>
                <a:xfrm>
                  <a:off x="5405487"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3BC8DE29-8DF8-1DAD-FAED-E6BA59D555FC}"/>
                    </a:ext>
                  </a:extLst>
                </p:cNvPr>
                <p:cNvSpPr/>
                <p:nvPr/>
              </p:nvSpPr>
              <p:spPr>
                <a:xfrm>
                  <a:off x="6016658"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FF0B951B-10A1-6C86-9828-9048709BDEA6}"/>
                    </a:ext>
                  </a:extLst>
                </p:cNvPr>
                <p:cNvSpPr/>
                <p:nvPr/>
              </p:nvSpPr>
              <p:spPr>
                <a:xfrm>
                  <a:off x="6016658"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327649EB-9014-CFDA-1794-546B2D1717B1}"/>
                    </a:ext>
                  </a:extLst>
                </p:cNvPr>
                <p:cNvSpPr/>
                <p:nvPr/>
              </p:nvSpPr>
              <p:spPr>
                <a:xfrm>
                  <a:off x="6627829"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C3809E0C-407E-93F9-C303-23BB37BEE062}"/>
                    </a:ext>
                  </a:extLst>
                </p:cNvPr>
                <p:cNvSpPr/>
                <p:nvPr/>
              </p:nvSpPr>
              <p:spPr>
                <a:xfrm>
                  <a:off x="6627829"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8F6B5A37-60EC-0355-95DC-E379F7C98E6E}"/>
                    </a:ext>
                  </a:extLst>
                </p:cNvPr>
                <p:cNvSpPr/>
                <p:nvPr/>
              </p:nvSpPr>
              <p:spPr>
                <a:xfrm>
                  <a:off x="7239000"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a:extLst>
                    <a:ext uri="{FF2B5EF4-FFF2-40B4-BE49-F238E27FC236}">
                      <a16:creationId xmlns:a16="http://schemas.microsoft.com/office/drawing/2014/main" id="{35D27D6F-5508-FE9F-3AD6-C5467B91E247}"/>
                    </a:ext>
                  </a:extLst>
                </p:cNvPr>
                <p:cNvSpPr/>
                <p:nvPr/>
              </p:nvSpPr>
              <p:spPr>
                <a:xfrm>
                  <a:off x="7239000"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19" name="TextBox 18">
              <a:extLst>
                <a:ext uri="{FF2B5EF4-FFF2-40B4-BE49-F238E27FC236}">
                  <a16:creationId xmlns:a16="http://schemas.microsoft.com/office/drawing/2014/main" id="{1F2A44F9-BC6F-C17D-7B58-1F9FC65B0FBC}"/>
                </a:ext>
              </a:extLst>
            </p:cNvPr>
            <p:cNvSpPr txBox="1"/>
            <p:nvPr/>
          </p:nvSpPr>
          <p:spPr>
            <a:xfrm rot="21540000">
              <a:off x="4102700" y="5329788"/>
              <a:ext cx="1283941" cy="492443"/>
            </a:xfrm>
            <a:prstGeom prst="rect">
              <a:avLst/>
            </a:prstGeom>
            <a:noFill/>
            <a:scene3d>
              <a:camera prst="isometricOffAxis1Right">
                <a:rot lat="1080000" lon="20039998" rev="300000"/>
              </a:camera>
              <a:lightRig rig="threePt" dir="t"/>
            </a:scene3d>
          </p:spPr>
          <p:txBody>
            <a:bodyPr wrap="none" rtlCol="0">
              <a:spAutoFit/>
            </a:bodyPr>
            <a:lstStyle/>
            <a:p>
              <a:r>
                <a:rPr lang="en-US" sz="2600" b="1" dirty="0"/>
                <a:t>Badge 1</a:t>
              </a:r>
            </a:p>
          </p:txBody>
        </p:sp>
        <p:sp>
          <p:nvSpPr>
            <p:cNvPr id="28" name="Oval 27">
              <a:extLst>
                <a:ext uri="{FF2B5EF4-FFF2-40B4-BE49-F238E27FC236}">
                  <a16:creationId xmlns:a16="http://schemas.microsoft.com/office/drawing/2014/main" id="{6C8D8D9D-24A9-E7CB-C140-A99CC1C4F5C3}"/>
                </a:ext>
              </a:extLst>
            </p:cNvPr>
            <p:cNvSpPr/>
            <p:nvPr/>
          </p:nvSpPr>
          <p:spPr>
            <a:xfrm>
              <a:off x="3293220" y="4869636"/>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a:extLst>
                <a:ext uri="{FF2B5EF4-FFF2-40B4-BE49-F238E27FC236}">
                  <a16:creationId xmlns:a16="http://schemas.microsoft.com/office/drawing/2014/main" id="{DCFA55DD-C312-0BFE-6B15-A2E3D5E16088}"/>
                </a:ext>
              </a:extLst>
            </p:cNvPr>
            <p:cNvSpPr/>
            <p:nvPr/>
          </p:nvSpPr>
          <p:spPr>
            <a:xfrm>
              <a:off x="3546823" y="5171637"/>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B6616A62-89AC-6F3A-55E3-A62092078DDD}"/>
                </a:ext>
              </a:extLst>
            </p:cNvPr>
            <p:cNvSpPr/>
            <p:nvPr/>
          </p:nvSpPr>
          <p:spPr>
            <a:xfrm>
              <a:off x="3818529" y="4733954"/>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8BFFBD4E-BFB6-E4AC-B2CD-A2AC16F2B2BD}"/>
                </a:ext>
              </a:extLst>
            </p:cNvPr>
            <p:cNvSpPr/>
            <p:nvPr/>
          </p:nvSpPr>
          <p:spPr>
            <a:xfrm>
              <a:off x="4026840" y="504987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815B9C90-26E7-2982-1C0B-D721D8957A09}"/>
                </a:ext>
              </a:extLst>
            </p:cNvPr>
            <p:cNvSpPr/>
            <p:nvPr/>
          </p:nvSpPr>
          <p:spPr>
            <a:xfrm>
              <a:off x="4340805" y="459963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E1A92372-4878-B64E-71E1-8F4AE7E656E3}"/>
                </a:ext>
              </a:extLst>
            </p:cNvPr>
            <p:cNvSpPr/>
            <p:nvPr/>
          </p:nvSpPr>
          <p:spPr>
            <a:xfrm>
              <a:off x="4504964" y="4927127"/>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Oval 33">
              <a:extLst>
                <a:ext uri="{FF2B5EF4-FFF2-40B4-BE49-F238E27FC236}">
                  <a16:creationId xmlns:a16="http://schemas.microsoft.com/office/drawing/2014/main" id="{DCF09BC0-0D24-AA3B-1FCB-442FDC071E9D}"/>
                </a:ext>
              </a:extLst>
            </p:cNvPr>
            <p:cNvSpPr/>
            <p:nvPr/>
          </p:nvSpPr>
          <p:spPr>
            <a:xfrm>
              <a:off x="4795625" y="447705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B49B9888-06A5-1204-2635-398E19A5FE6A}"/>
                </a:ext>
              </a:extLst>
            </p:cNvPr>
            <p:cNvSpPr/>
            <p:nvPr/>
          </p:nvSpPr>
          <p:spPr>
            <a:xfrm>
              <a:off x="4985210" y="4791214"/>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a:extLst>
                <a:ext uri="{FF2B5EF4-FFF2-40B4-BE49-F238E27FC236}">
                  <a16:creationId xmlns:a16="http://schemas.microsoft.com/office/drawing/2014/main" id="{65305743-CBD2-54E4-38F5-6BCF0F8B1908}"/>
                </a:ext>
              </a:extLst>
            </p:cNvPr>
            <p:cNvSpPr/>
            <p:nvPr/>
          </p:nvSpPr>
          <p:spPr>
            <a:xfrm>
              <a:off x="5268917" y="436101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a:extLst>
                <a:ext uri="{FF2B5EF4-FFF2-40B4-BE49-F238E27FC236}">
                  <a16:creationId xmlns:a16="http://schemas.microsoft.com/office/drawing/2014/main" id="{27690AC4-54E9-9A1D-23F0-5E71A079E4B2}"/>
                </a:ext>
              </a:extLst>
            </p:cNvPr>
            <p:cNvSpPr/>
            <p:nvPr/>
          </p:nvSpPr>
          <p:spPr>
            <a:xfrm>
              <a:off x="5457044" y="4669969"/>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id="{99879C6B-1AEA-5988-6C44-36C94257A5A7}"/>
                </a:ext>
              </a:extLst>
            </p:cNvPr>
            <p:cNvSpPr/>
            <p:nvPr/>
          </p:nvSpPr>
          <p:spPr>
            <a:xfrm>
              <a:off x="5737579" y="4227258"/>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a:extLst>
                <a:ext uri="{FF2B5EF4-FFF2-40B4-BE49-F238E27FC236}">
                  <a16:creationId xmlns:a16="http://schemas.microsoft.com/office/drawing/2014/main" id="{C0BEB757-42E6-62BD-FE83-A805F4F950E6}"/>
                </a:ext>
              </a:extLst>
            </p:cNvPr>
            <p:cNvSpPr/>
            <p:nvPr/>
          </p:nvSpPr>
          <p:spPr>
            <a:xfrm>
              <a:off x="5923185" y="4557639"/>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a:extLst>
                <a:ext uri="{FF2B5EF4-FFF2-40B4-BE49-F238E27FC236}">
                  <a16:creationId xmlns:a16="http://schemas.microsoft.com/office/drawing/2014/main" id="{10D5B972-84D2-8B1F-74EF-BD4D2270B92E}"/>
                </a:ext>
              </a:extLst>
            </p:cNvPr>
            <p:cNvSpPr/>
            <p:nvPr/>
          </p:nvSpPr>
          <p:spPr>
            <a:xfrm>
              <a:off x="6196661" y="412073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a:extLst>
                <a:ext uri="{FF2B5EF4-FFF2-40B4-BE49-F238E27FC236}">
                  <a16:creationId xmlns:a16="http://schemas.microsoft.com/office/drawing/2014/main" id="{5BA08AF6-00A5-56E1-69EB-E8074B4CCB7F}"/>
                </a:ext>
              </a:extLst>
            </p:cNvPr>
            <p:cNvSpPr/>
            <p:nvPr/>
          </p:nvSpPr>
          <p:spPr>
            <a:xfrm>
              <a:off x="6384455" y="442482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5557CB5B-75DC-4908-43BC-2E7ED4EBD345}"/>
                </a:ext>
              </a:extLst>
            </p:cNvPr>
            <p:cNvSpPr/>
            <p:nvPr/>
          </p:nvSpPr>
          <p:spPr>
            <a:xfrm>
              <a:off x="6647408" y="3995376"/>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a:extLst>
                <a:ext uri="{FF2B5EF4-FFF2-40B4-BE49-F238E27FC236}">
                  <a16:creationId xmlns:a16="http://schemas.microsoft.com/office/drawing/2014/main" id="{3BD721E9-1819-65A9-6053-B8E36F32130C}"/>
                </a:ext>
              </a:extLst>
            </p:cNvPr>
            <p:cNvSpPr/>
            <p:nvPr/>
          </p:nvSpPr>
          <p:spPr>
            <a:xfrm>
              <a:off x="6854469" y="429898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TextBox 44">
            <a:extLst>
              <a:ext uri="{FF2B5EF4-FFF2-40B4-BE49-F238E27FC236}">
                <a16:creationId xmlns:a16="http://schemas.microsoft.com/office/drawing/2014/main" id="{9F5A29AD-4534-35D9-2283-D375ADE885C5}"/>
              </a:ext>
            </a:extLst>
          </p:cNvPr>
          <p:cNvSpPr txBox="1"/>
          <p:nvPr/>
        </p:nvSpPr>
        <p:spPr>
          <a:xfrm>
            <a:off x="7629235" y="1067716"/>
            <a:ext cx="4276437" cy="1384995"/>
          </a:xfrm>
          <a:prstGeom prst="rect">
            <a:avLst/>
          </a:prstGeom>
          <a:noFill/>
        </p:spPr>
        <p:txBody>
          <a:bodyPr wrap="square">
            <a:spAutoFit/>
          </a:bodyPr>
          <a:lstStyle/>
          <a:p>
            <a:pPr algn="just"/>
            <a:r>
              <a:rPr lang="en-US" sz="1200" dirty="0">
                <a:solidFill>
                  <a:srgbClr val="000000"/>
                </a:solidFill>
              </a:rPr>
              <a:t>This course is the first in the Hands On Essentials Series. This series allows you to earn a Badge for display on LinkedIn and other social media. The Essentials Series uses active learning principles to give you a fast paced, hands on experience. Short videos, step-by-step labs, reflection questions, and challenge labs work together to build your knowledge and skills as you build a solution.</a:t>
            </a:r>
          </a:p>
        </p:txBody>
      </p:sp>
      <p:sp>
        <p:nvSpPr>
          <p:cNvPr id="46" name="TextBox 45">
            <a:extLst>
              <a:ext uri="{FF2B5EF4-FFF2-40B4-BE49-F238E27FC236}">
                <a16:creationId xmlns:a16="http://schemas.microsoft.com/office/drawing/2014/main" id="{BB5DC0AA-3794-8194-9391-24635723A31D}"/>
              </a:ext>
            </a:extLst>
          </p:cNvPr>
          <p:cNvSpPr txBox="1"/>
          <p:nvPr/>
        </p:nvSpPr>
        <p:spPr>
          <a:xfrm>
            <a:off x="7629235" y="2596042"/>
            <a:ext cx="4276437" cy="3262432"/>
          </a:xfrm>
          <a:prstGeom prst="rect">
            <a:avLst/>
          </a:prstGeom>
          <a:noFill/>
        </p:spPr>
        <p:txBody>
          <a:bodyPr wrap="square">
            <a:spAutoFit/>
          </a:bodyPr>
          <a:lstStyle/>
          <a:p>
            <a:r>
              <a:rPr lang="en-US" sz="1400" b="1" dirty="0">
                <a:solidFill>
                  <a:srgbClr val="000000"/>
                </a:solidFill>
              </a:rPr>
              <a:t>Training Program:</a:t>
            </a:r>
            <a:r>
              <a:rPr lang="en-US" sz="1400" dirty="0">
                <a:solidFill>
                  <a:srgbClr val="000000"/>
                </a:solidFill>
              </a:rPr>
              <a:t> </a:t>
            </a:r>
          </a:p>
          <a:p>
            <a:endParaRPr lang="en-US" sz="1200" dirty="0">
              <a:solidFill>
                <a:srgbClr val="000000"/>
              </a:solidFill>
            </a:endParaRPr>
          </a:p>
          <a:p>
            <a:pPr marL="171450" indent="-171450">
              <a:buFont typeface="Arial" panose="020B0604020202020204" pitchFamily="34" charset="0"/>
              <a:buChar char="•"/>
            </a:pPr>
            <a:r>
              <a:rPr lang="en-US" sz="1200" dirty="0">
                <a:solidFill>
                  <a:srgbClr val="000000"/>
                </a:solidFill>
              </a:rPr>
              <a:t>Benefits of a Cloud-based Database</a:t>
            </a:r>
          </a:p>
          <a:p>
            <a:pPr marL="171450" indent="-171450">
              <a:buFont typeface="Arial" panose="020B0604020202020204" pitchFamily="34" charset="0"/>
              <a:buChar char="•"/>
            </a:pPr>
            <a:r>
              <a:rPr lang="en-US" sz="1200" dirty="0">
                <a:solidFill>
                  <a:srgbClr val="000000"/>
                </a:solidFill>
              </a:rPr>
              <a:t>Account Editions, Regions &amp; Clouds</a:t>
            </a:r>
          </a:p>
          <a:p>
            <a:pPr marL="171450" indent="-171450">
              <a:buFont typeface="Arial" panose="020B0604020202020204" pitchFamily="34" charset="0"/>
              <a:buChar char="•"/>
            </a:pPr>
            <a:r>
              <a:rPr lang="en-US" sz="1200" dirty="0">
                <a:solidFill>
                  <a:srgbClr val="000000"/>
                </a:solidFill>
              </a:rPr>
              <a:t>Snowflake Identity, Access, Users, &amp; Roles</a:t>
            </a:r>
          </a:p>
          <a:p>
            <a:pPr marL="171450" indent="-171450">
              <a:buFont typeface="Arial" panose="020B0604020202020204" pitchFamily="34" charset="0"/>
              <a:buChar char="•"/>
            </a:pPr>
            <a:r>
              <a:rPr lang="en-US" sz="1200" dirty="0">
                <a:solidFill>
                  <a:srgbClr val="000000"/>
                </a:solidFill>
              </a:rPr>
              <a:t>Databases, Ownership and Context</a:t>
            </a:r>
          </a:p>
          <a:p>
            <a:pPr marL="171450" indent="-171450">
              <a:buFont typeface="Arial" panose="020B0604020202020204" pitchFamily="34" charset="0"/>
              <a:buChar char="•"/>
            </a:pPr>
            <a:r>
              <a:rPr lang="en-US" sz="1200" dirty="0">
                <a:solidFill>
                  <a:srgbClr val="000000"/>
                </a:solidFill>
              </a:rPr>
              <a:t>Worksheets and Warehouses</a:t>
            </a:r>
          </a:p>
          <a:p>
            <a:pPr marL="171450" indent="-171450">
              <a:buFont typeface="Arial" panose="020B0604020202020204" pitchFamily="34" charset="0"/>
              <a:buChar char="•"/>
            </a:pPr>
            <a:r>
              <a:rPr lang="en-US" sz="1200" dirty="0">
                <a:solidFill>
                  <a:srgbClr val="000000"/>
                </a:solidFill>
              </a:rPr>
              <a:t>Loading Tables Using SQL Insert Statements</a:t>
            </a:r>
          </a:p>
          <a:p>
            <a:pPr marL="171450" indent="-171450">
              <a:buFont typeface="Arial" panose="020B0604020202020204" pitchFamily="34" charset="0"/>
              <a:buChar char="•"/>
            </a:pPr>
            <a:r>
              <a:rPr lang="en-US" sz="1200" dirty="0">
                <a:solidFill>
                  <a:srgbClr val="000000"/>
                </a:solidFill>
              </a:rPr>
              <a:t>File Formats, Stages, and Copy Into Loading</a:t>
            </a:r>
          </a:p>
          <a:p>
            <a:pPr marL="171450" indent="-171450">
              <a:buFont typeface="Arial" panose="020B0604020202020204" pitchFamily="34" charset="0"/>
              <a:buChar char="•"/>
            </a:pPr>
            <a:r>
              <a:rPr lang="en-US" sz="1200" dirty="0">
                <a:solidFill>
                  <a:srgbClr val="000000"/>
                </a:solidFill>
              </a:rPr>
              <a:t>Semi-Structured Data including XML and JSON</a:t>
            </a:r>
          </a:p>
          <a:p>
            <a:pPr marL="171450" indent="-171450">
              <a:buFont typeface="Arial" panose="020B0604020202020204" pitchFamily="34" charset="0"/>
              <a:buChar char="•"/>
            </a:pPr>
            <a:r>
              <a:rPr lang="en-US" sz="1200" dirty="0">
                <a:solidFill>
                  <a:srgbClr val="000000"/>
                </a:solidFill>
              </a:rPr>
              <a:t>Querying Nested Semi-Structured Data</a:t>
            </a:r>
          </a:p>
          <a:p>
            <a:endParaRPr lang="en-US" sz="1200" dirty="0">
              <a:solidFill>
                <a:srgbClr val="000000"/>
              </a:solidFill>
            </a:endParaRPr>
          </a:p>
          <a:p>
            <a:r>
              <a:rPr lang="en-US" sz="1200" b="1" dirty="0">
                <a:solidFill>
                  <a:srgbClr val="000000"/>
                </a:solidFill>
              </a:rPr>
              <a:t>Prior Knowledge &amp; Experience</a:t>
            </a:r>
          </a:p>
          <a:p>
            <a:pPr marL="171450" indent="-171450">
              <a:buFont typeface="Arial" panose="020B0604020202020204" pitchFamily="34" charset="0"/>
              <a:buChar char="•"/>
            </a:pPr>
            <a:r>
              <a:rPr lang="en-US" sz="1200" dirty="0">
                <a:solidFill>
                  <a:srgbClr val="000000"/>
                </a:solidFill>
              </a:rPr>
              <a:t>As our flagship course, </a:t>
            </a:r>
            <a:r>
              <a:rPr lang="en-US" sz="1200" b="1" i="1" dirty="0">
                <a:solidFill>
                  <a:srgbClr val="000000"/>
                </a:solidFill>
              </a:rPr>
              <a:t>there are no prerequisites</a:t>
            </a:r>
            <a:r>
              <a:rPr lang="en-US" sz="1200" dirty="0">
                <a:solidFill>
                  <a:srgbClr val="000000"/>
                </a:solidFill>
              </a:rPr>
              <a:t>. You should know how to use a web browser but beyond that, you don't even need to know what a database is! It does NOT require prior experience with Snowflake.</a:t>
            </a:r>
          </a:p>
        </p:txBody>
      </p:sp>
      <p:pic>
        <p:nvPicPr>
          <p:cNvPr id="55" name="Image 0" descr="https://pitch-assets-ccb95893-de3f-4266-973c-20049231b248.s3.eu-west-1.amazonaws.com/35f1d9a3-be79-41bb-8b33-f01f69bff292?pitch-bytes=12564&amp;pitch-content-type=image%2Fpng">
            <a:extLst>
              <a:ext uri="{FF2B5EF4-FFF2-40B4-BE49-F238E27FC236}">
                <a16:creationId xmlns:a16="http://schemas.microsoft.com/office/drawing/2014/main" id="{512E8B1A-A142-2FDC-8208-BA22DBE013D9}"/>
              </a:ext>
            </a:extLst>
          </p:cNvPr>
          <p:cNvPicPr>
            <a:picLocks noChangeAspect="1"/>
          </p:cNvPicPr>
          <p:nvPr/>
        </p:nvPicPr>
        <p:blipFill>
          <a:blip r:embed="rId4"/>
          <a:srcRect/>
          <a:stretch/>
        </p:blipFill>
        <p:spPr>
          <a:xfrm>
            <a:off x="11793541" y="6155039"/>
            <a:ext cx="165217" cy="474559"/>
          </a:xfrm>
          <a:prstGeom prst="rect">
            <a:avLst/>
          </a:prstGeom>
        </p:spPr>
      </p:pic>
      <p:pic>
        <p:nvPicPr>
          <p:cNvPr id="4" name="Picture 3">
            <a:extLst>
              <a:ext uri="{FF2B5EF4-FFF2-40B4-BE49-F238E27FC236}">
                <a16:creationId xmlns:a16="http://schemas.microsoft.com/office/drawing/2014/main" id="{29CAE8D2-CA0F-855B-34BE-D692EBA214E0}"/>
              </a:ext>
            </a:extLst>
          </p:cNvPr>
          <p:cNvPicPr>
            <a:picLocks noChangeAspect="1"/>
          </p:cNvPicPr>
          <p:nvPr/>
        </p:nvPicPr>
        <p:blipFill>
          <a:blip r:embed="rId5"/>
          <a:stretch>
            <a:fillRect/>
          </a:stretch>
        </p:blipFill>
        <p:spPr>
          <a:xfrm>
            <a:off x="238817" y="253602"/>
            <a:ext cx="666843" cy="609685"/>
          </a:xfrm>
          <a:prstGeom prst="rect">
            <a:avLst/>
          </a:prstGeom>
        </p:spPr>
      </p:pic>
      <p:pic>
        <p:nvPicPr>
          <p:cNvPr id="5" name="Graphic 4" descr="Work from home Wi-Fi with solid fill">
            <a:hlinkClick r:id="rId6" action="ppaction://hlinksldjump"/>
            <a:extLst>
              <a:ext uri="{FF2B5EF4-FFF2-40B4-BE49-F238E27FC236}">
                <a16:creationId xmlns:a16="http://schemas.microsoft.com/office/drawing/2014/main" id="{710F3A53-E469-F3DD-4227-FBE456C27A02}"/>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105230" y="6391373"/>
            <a:ext cx="424601" cy="424601"/>
          </a:xfrm>
          <a:prstGeom prst="rect">
            <a:avLst/>
          </a:prstGeom>
        </p:spPr>
      </p:pic>
      <p:pic>
        <p:nvPicPr>
          <p:cNvPr id="20" name="Graphic 19" descr="Play outline">
            <a:extLst>
              <a:ext uri="{FF2B5EF4-FFF2-40B4-BE49-F238E27FC236}">
                <a16:creationId xmlns:a16="http://schemas.microsoft.com/office/drawing/2014/main" id="{1EE3945A-5BB0-7CC9-0E0C-492F42004870}"/>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6620447" y="6380369"/>
            <a:ext cx="451086" cy="451086"/>
          </a:xfrm>
          <a:prstGeom prst="rect">
            <a:avLst/>
          </a:prstGeom>
        </p:spPr>
      </p:pic>
      <p:pic>
        <p:nvPicPr>
          <p:cNvPr id="21" name="Graphic 20" descr="Play outline">
            <a:extLst>
              <a:ext uri="{FF2B5EF4-FFF2-40B4-BE49-F238E27FC236}">
                <a16:creationId xmlns:a16="http://schemas.microsoft.com/office/drawing/2014/main" id="{48ED1D6A-80DC-3D78-0547-D82CC8223EB2}"/>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rot="10800000">
            <a:off x="5563528" y="6378130"/>
            <a:ext cx="451086" cy="451086"/>
          </a:xfrm>
          <a:prstGeom prst="rect">
            <a:avLst/>
          </a:prstGeom>
        </p:spPr>
      </p:pic>
    </p:spTree>
    <p:extLst>
      <p:ext uri="{BB962C8B-B14F-4D97-AF65-F5344CB8AC3E}">
        <p14:creationId xmlns:p14="http://schemas.microsoft.com/office/powerpoint/2010/main" val="3904142810"/>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8F0"/>
        </a:solidFill>
        <a:effectLst/>
      </p:bgPr>
    </p:bg>
    <p:spTree>
      <p:nvGrpSpPr>
        <p:cNvPr id="1" name=""/>
        <p:cNvGrpSpPr/>
        <p:nvPr/>
      </p:nvGrpSpPr>
      <p:grpSpPr>
        <a:xfrm>
          <a:off x="0" y="0"/>
          <a:ext cx="0" cy="0"/>
          <a:chOff x="0" y="0"/>
          <a:chExt cx="0" cy="0"/>
        </a:xfrm>
      </p:grpSpPr>
      <p:grpSp>
        <p:nvGrpSpPr>
          <p:cNvPr id="50" name="Group 49">
            <a:extLst>
              <a:ext uri="{FF2B5EF4-FFF2-40B4-BE49-F238E27FC236}">
                <a16:creationId xmlns:a16="http://schemas.microsoft.com/office/drawing/2014/main" id="{F7926819-B6F6-B26F-57FB-714EA256E648}"/>
              </a:ext>
            </a:extLst>
          </p:cNvPr>
          <p:cNvGrpSpPr/>
          <p:nvPr/>
        </p:nvGrpSpPr>
        <p:grpSpPr>
          <a:xfrm>
            <a:off x="755763" y="3995376"/>
            <a:ext cx="6858000" cy="1971291"/>
            <a:chOff x="755763" y="3995376"/>
            <a:chExt cx="6858000" cy="1971291"/>
          </a:xfrm>
        </p:grpSpPr>
        <p:grpSp>
          <p:nvGrpSpPr>
            <p:cNvPr id="8" name="Group 7">
              <a:extLst>
                <a:ext uri="{FF2B5EF4-FFF2-40B4-BE49-F238E27FC236}">
                  <a16:creationId xmlns:a16="http://schemas.microsoft.com/office/drawing/2014/main" id="{BE762564-FFF3-C4D3-2806-CEA51A5EB672}"/>
                </a:ext>
              </a:extLst>
            </p:cNvPr>
            <p:cNvGrpSpPr/>
            <p:nvPr/>
          </p:nvGrpSpPr>
          <p:grpSpPr>
            <a:xfrm>
              <a:off x="755763" y="4567635"/>
              <a:ext cx="6858000" cy="1399032"/>
              <a:chOff x="293088" y="2041079"/>
              <a:chExt cx="6848589" cy="1397756"/>
            </a:xfrm>
            <a:effectLst/>
          </p:grpSpPr>
          <p:sp>
            <p:nvSpPr>
              <p:cNvPr id="9" name="Rounded Rectangle 3">
                <a:hlinkClick r:id="rId4" action="ppaction://hlinksldjump"/>
                <a:extLst>
                  <a:ext uri="{FF2B5EF4-FFF2-40B4-BE49-F238E27FC236}">
                    <a16:creationId xmlns:a16="http://schemas.microsoft.com/office/drawing/2014/main" id="{9E06068D-C480-748B-3A60-9EC3BC1F2439}"/>
                  </a:ext>
                </a:extLst>
              </p:cNvPr>
              <p:cNvSpPr/>
              <p:nvPr/>
            </p:nvSpPr>
            <p:spPr>
              <a:xfrm>
                <a:off x="293088" y="2041079"/>
                <a:ext cx="6848589" cy="1069258"/>
              </a:xfrm>
              <a:prstGeom prst="roundRect">
                <a:avLst>
                  <a:gd name="adj" fmla="val 4468"/>
                </a:avLst>
              </a:prstGeom>
              <a:solidFill>
                <a:schemeClr val="accent6">
                  <a:lumMod val="20000"/>
                  <a:lumOff val="80000"/>
                </a:schemeClr>
              </a:solidFill>
              <a:ln>
                <a:noFill/>
              </a:ln>
              <a:effectLst>
                <a:outerShdw blurRad="381000" dist="38100" dir="8100000" algn="tr" rotWithShape="0">
                  <a:prstClr val="black">
                    <a:alpha val="40000"/>
                  </a:prstClr>
                </a:outerShdw>
              </a:effectLst>
              <a:scene3d>
                <a:camera prst="isometricOffAxis1Top">
                  <a:rot lat="18664799" lon="19558760" rev="2510697"/>
                </a:camera>
                <a:lightRig rig="balanced" dir="t"/>
              </a:scene3d>
              <a:sp3d extrusionH="63500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D57EAD64-BB71-345B-75AB-5F20D208E22E}"/>
                  </a:ext>
                </a:extLst>
              </p:cNvPr>
              <p:cNvGrpSpPr>
                <a:grpSpLocks noChangeAspect="1"/>
              </p:cNvGrpSpPr>
              <p:nvPr/>
            </p:nvGrpSpPr>
            <p:grpSpPr>
              <a:xfrm>
                <a:off x="772037" y="2524435"/>
                <a:ext cx="2089487" cy="914400"/>
                <a:chOff x="5405487" y="2428974"/>
                <a:chExt cx="2140771" cy="936843"/>
              </a:xfrm>
              <a:solidFill>
                <a:srgbClr val="E71F1F"/>
              </a:solidFill>
              <a:scene3d>
                <a:camera prst="isometricOffAxis1Top">
                  <a:rot lat="18664799" lon="19558760" rev="2510697"/>
                </a:camera>
                <a:lightRig rig="balanced" dir="t"/>
              </a:scene3d>
            </p:grpSpPr>
            <p:sp>
              <p:nvSpPr>
                <p:cNvPr id="11" name="Oval 10">
                  <a:extLst>
                    <a:ext uri="{FF2B5EF4-FFF2-40B4-BE49-F238E27FC236}">
                      <a16:creationId xmlns:a16="http://schemas.microsoft.com/office/drawing/2014/main" id="{2414D352-3367-8146-2F36-D6AD47CBCDEF}"/>
                    </a:ext>
                  </a:extLst>
                </p:cNvPr>
                <p:cNvSpPr/>
                <p:nvPr/>
              </p:nvSpPr>
              <p:spPr>
                <a:xfrm>
                  <a:off x="5405487"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85A2A2E1-25E1-BC6A-5B90-0AAAB9878FA3}"/>
                    </a:ext>
                  </a:extLst>
                </p:cNvPr>
                <p:cNvSpPr/>
                <p:nvPr/>
              </p:nvSpPr>
              <p:spPr>
                <a:xfrm>
                  <a:off x="5405487"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3BC8DE29-8DF8-1DAD-FAED-E6BA59D555FC}"/>
                    </a:ext>
                  </a:extLst>
                </p:cNvPr>
                <p:cNvSpPr/>
                <p:nvPr/>
              </p:nvSpPr>
              <p:spPr>
                <a:xfrm>
                  <a:off x="6016658"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FF0B951B-10A1-6C86-9828-9048709BDEA6}"/>
                    </a:ext>
                  </a:extLst>
                </p:cNvPr>
                <p:cNvSpPr/>
                <p:nvPr/>
              </p:nvSpPr>
              <p:spPr>
                <a:xfrm>
                  <a:off x="6016658"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327649EB-9014-CFDA-1794-546B2D1717B1}"/>
                    </a:ext>
                  </a:extLst>
                </p:cNvPr>
                <p:cNvSpPr/>
                <p:nvPr/>
              </p:nvSpPr>
              <p:spPr>
                <a:xfrm>
                  <a:off x="6627829"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C3809E0C-407E-93F9-C303-23BB37BEE062}"/>
                    </a:ext>
                  </a:extLst>
                </p:cNvPr>
                <p:cNvSpPr/>
                <p:nvPr/>
              </p:nvSpPr>
              <p:spPr>
                <a:xfrm>
                  <a:off x="6627829"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8F6B5A37-60EC-0355-95DC-E379F7C98E6E}"/>
                    </a:ext>
                  </a:extLst>
                </p:cNvPr>
                <p:cNvSpPr/>
                <p:nvPr/>
              </p:nvSpPr>
              <p:spPr>
                <a:xfrm>
                  <a:off x="7239000"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a:extLst>
                    <a:ext uri="{FF2B5EF4-FFF2-40B4-BE49-F238E27FC236}">
                      <a16:creationId xmlns:a16="http://schemas.microsoft.com/office/drawing/2014/main" id="{35D27D6F-5508-FE9F-3AD6-C5467B91E247}"/>
                    </a:ext>
                  </a:extLst>
                </p:cNvPr>
                <p:cNvSpPr/>
                <p:nvPr/>
              </p:nvSpPr>
              <p:spPr>
                <a:xfrm>
                  <a:off x="7239000"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19" name="TextBox 18">
              <a:extLst>
                <a:ext uri="{FF2B5EF4-FFF2-40B4-BE49-F238E27FC236}">
                  <a16:creationId xmlns:a16="http://schemas.microsoft.com/office/drawing/2014/main" id="{1F2A44F9-BC6F-C17D-7B58-1F9FC65B0FBC}"/>
                </a:ext>
              </a:extLst>
            </p:cNvPr>
            <p:cNvSpPr txBox="1"/>
            <p:nvPr/>
          </p:nvSpPr>
          <p:spPr>
            <a:xfrm rot="21540000">
              <a:off x="4102700" y="5329788"/>
              <a:ext cx="1283941" cy="492443"/>
            </a:xfrm>
            <a:prstGeom prst="rect">
              <a:avLst/>
            </a:prstGeom>
            <a:noFill/>
            <a:scene3d>
              <a:camera prst="isometricOffAxis1Right">
                <a:rot lat="1080000" lon="20039998" rev="300000"/>
              </a:camera>
              <a:lightRig rig="threePt" dir="t"/>
            </a:scene3d>
          </p:spPr>
          <p:txBody>
            <a:bodyPr wrap="none" rtlCol="0">
              <a:spAutoFit/>
            </a:bodyPr>
            <a:lstStyle/>
            <a:p>
              <a:r>
                <a:rPr lang="en-US" sz="2600" b="1" dirty="0"/>
                <a:t>Badge 1</a:t>
              </a:r>
            </a:p>
          </p:txBody>
        </p:sp>
        <p:sp>
          <p:nvSpPr>
            <p:cNvPr id="28" name="Oval 27">
              <a:extLst>
                <a:ext uri="{FF2B5EF4-FFF2-40B4-BE49-F238E27FC236}">
                  <a16:creationId xmlns:a16="http://schemas.microsoft.com/office/drawing/2014/main" id="{6C8D8D9D-24A9-E7CB-C140-A99CC1C4F5C3}"/>
                </a:ext>
              </a:extLst>
            </p:cNvPr>
            <p:cNvSpPr/>
            <p:nvPr/>
          </p:nvSpPr>
          <p:spPr>
            <a:xfrm>
              <a:off x="3293220" y="4869636"/>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a:extLst>
                <a:ext uri="{FF2B5EF4-FFF2-40B4-BE49-F238E27FC236}">
                  <a16:creationId xmlns:a16="http://schemas.microsoft.com/office/drawing/2014/main" id="{DCFA55DD-C312-0BFE-6B15-A2E3D5E16088}"/>
                </a:ext>
              </a:extLst>
            </p:cNvPr>
            <p:cNvSpPr/>
            <p:nvPr/>
          </p:nvSpPr>
          <p:spPr>
            <a:xfrm>
              <a:off x="3546823" y="5171637"/>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B6616A62-89AC-6F3A-55E3-A62092078DDD}"/>
                </a:ext>
              </a:extLst>
            </p:cNvPr>
            <p:cNvSpPr/>
            <p:nvPr/>
          </p:nvSpPr>
          <p:spPr>
            <a:xfrm>
              <a:off x="3818529" y="4733954"/>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8BFFBD4E-BFB6-E4AC-B2CD-A2AC16F2B2BD}"/>
                </a:ext>
              </a:extLst>
            </p:cNvPr>
            <p:cNvSpPr/>
            <p:nvPr/>
          </p:nvSpPr>
          <p:spPr>
            <a:xfrm>
              <a:off x="4026840" y="504987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815B9C90-26E7-2982-1C0B-D721D8957A09}"/>
                </a:ext>
              </a:extLst>
            </p:cNvPr>
            <p:cNvSpPr/>
            <p:nvPr/>
          </p:nvSpPr>
          <p:spPr>
            <a:xfrm>
              <a:off x="4340805" y="459963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E1A92372-4878-B64E-71E1-8F4AE7E656E3}"/>
                </a:ext>
              </a:extLst>
            </p:cNvPr>
            <p:cNvSpPr/>
            <p:nvPr/>
          </p:nvSpPr>
          <p:spPr>
            <a:xfrm>
              <a:off x="4504964" y="4927127"/>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Oval 33">
              <a:extLst>
                <a:ext uri="{FF2B5EF4-FFF2-40B4-BE49-F238E27FC236}">
                  <a16:creationId xmlns:a16="http://schemas.microsoft.com/office/drawing/2014/main" id="{DCF09BC0-0D24-AA3B-1FCB-442FDC071E9D}"/>
                </a:ext>
              </a:extLst>
            </p:cNvPr>
            <p:cNvSpPr/>
            <p:nvPr/>
          </p:nvSpPr>
          <p:spPr>
            <a:xfrm>
              <a:off x="4795625" y="447705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B49B9888-06A5-1204-2635-398E19A5FE6A}"/>
                </a:ext>
              </a:extLst>
            </p:cNvPr>
            <p:cNvSpPr/>
            <p:nvPr/>
          </p:nvSpPr>
          <p:spPr>
            <a:xfrm>
              <a:off x="4985210" y="4791214"/>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a:extLst>
                <a:ext uri="{FF2B5EF4-FFF2-40B4-BE49-F238E27FC236}">
                  <a16:creationId xmlns:a16="http://schemas.microsoft.com/office/drawing/2014/main" id="{65305743-CBD2-54E4-38F5-6BCF0F8B1908}"/>
                </a:ext>
              </a:extLst>
            </p:cNvPr>
            <p:cNvSpPr/>
            <p:nvPr/>
          </p:nvSpPr>
          <p:spPr>
            <a:xfrm>
              <a:off x="5268917" y="436101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a:extLst>
                <a:ext uri="{FF2B5EF4-FFF2-40B4-BE49-F238E27FC236}">
                  <a16:creationId xmlns:a16="http://schemas.microsoft.com/office/drawing/2014/main" id="{27690AC4-54E9-9A1D-23F0-5E71A079E4B2}"/>
                </a:ext>
              </a:extLst>
            </p:cNvPr>
            <p:cNvSpPr/>
            <p:nvPr/>
          </p:nvSpPr>
          <p:spPr>
            <a:xfrm>
              <a:off x="5457044" y="4669969"/>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id="{99879C6B-1AEA-5988-6C44-36C94257A5A7}"/>
                </a:ext>
              </a:extLst>
            </p:cNvPr>
            <p:cNvSpPr/>
            <p:nvPr/>
          </p:nvSpPr>
          <p:spPr>
            <a:xfrm>
              <a:off x="5737579" y="4227258"/>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a:extLst>
                <a:ext uri="{FF2B5EF4-FFF2-40B4-BE49-F238E27FC236}">
                  <a16:creationId xmlns:a16="http://schemas.microsoft.com/office/drawing/2014/main" id="{C0BEB757-42E6-62BD-FE83-A805F4F950E6}"/>
                </a:ext>
              </a:extLst>
            </p:cNvPr>
            <p:cNvSpPr/>
            <p:nvPr/>
          </p:nvSpPr>
          <p:spPr>
            <a:xfrm>
              <a:off x="5923185" y="4557639"/>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a:extLst>
                <a:ext uri="{FF2B5EF4-FFF2-40B4-BE49-F238E27FC236}">
                  <a16:creationId xmlns:a16="http://schemas.microsoft.com/office/drawing/2014/main" id="{10D5B972-84D2-8B1F-74EF-BD4D2270B92E}"/>
                </a:ext>
              </a:extLst>
            </p:cNvPr>
            <p:cNvSpPr/>
            <p:nvPr/>
          </p:nvSpPr>
          <p:spPr>
            <a:xfrm>
              <a:off x="6196661" y="412073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a:extLst>
                <a:ext uri="{FF2B5EF4-FFF2-40B4-BE49-F238E27FC236}">
                  <a16:creationId xmlns:a16="http://schemas.microsoft.com/office/drawing/2014/main" id="{5BA08AF6-00A5-56E1-69EB-E8074B4CCB7F}"/>
                </a:ext>
              </a:extLst>
            </p:cNvPr>
            <p:cNvSpPr/>
            <p:nvPr/>
          </p:nvSpPr>
          <p:spPr>
            <a:xfrm>
              <a:off x="6384455" y="442482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5557CB5B-75DC-4908-43BC-2E7ED4EBD345}"/>
                </a:ext>
              </a:extLst>
            </p:cNvPr>
            <p:cNvSpPr/>
            <p:nvPr/>
          </p:nvSpPr>
          <p:spPr>
            <a:xfrm>
              <a:off x="6647408" y="3995376"/>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a:extLst>
                <a:ext uri="{FF2B5EF4-FFF2-40B4-BE49-F238E27FC236}">
                  <a16:creationId xmlns:a16="http://schemas.microsoft.com/office/drawing/2014/main" id="{3BD721E9-1819-65A9-6053-B8E36F32130C}"/>
                </a:ext>
              </a:extLst>
            </p:cNvPr>
            <p:cNvSpPr/>
            <p:nvPr/>
          </p:nvSpPr>
          <p:spPr>
            <a:xfrm>
              <a:off x="6854469" y="429898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 name="Group 2">
            <a:extLst>
              <a:ext uri="{FF2B5EF4-FFF2-40B4-BE49-F238E27FC236}">
                <a16:creationId xmlns:a16="http://schemas.microsoft.com/office/drawing/2014/main" id="{64EE2505-EC18-614E-A133-3406A7AF0C28}"/>
              </a:ext>
            </a:extLst>
          </p:cNvPr>
          <p:cNvGrpSpPr/>
          <p:nvPr/>
        </p:nvGrpSpPr>
        <p:grpSpPr>
          <a:xfrm>
            <a:off x="757333" y="3440766"/>
            <a:ext cx="6858000" cy="1971291"/>
            <a:chOff x="755763" y="3995376"/>
            <a:chExt cx="6858000" cy="1971291"/>
          </a:xfrm>
          <a:solidFill>
            <a:schemeClr val="accent5">
              <a:lumMod val="20000"/>
              <a:lumOff val="80000"/>
            </a:schemeClr>
          </a:solidFill>
        </p:grpSpPr>
        <p:grpSp>
          <p:nvGrpSpPr>
            <p:cNvPr id="7" name="Group 6">
              <a:extLst>
                <a:ext uri="{FF2B5EF4-FFF2-40B4-BE49-F238E27FC236}">
                  <a16:creationId xmlns:a16="http://schemas.microsoft.com/office/drawing/2014/main" id="{82BC41A8-AB17-48D6-E23E-9DB4C841AE7B}"/>
                </a:ext>
              </a:extLst>
            </p:cNvPr>
            <p:cNvGrpSpPr/>
            <p:nvPr/>
          </p:nvGrpSpPr>
          <p:grpSpPr>
            <a:xfrm>
              <a:off x="755763" y="4567635"/>
              <a:ext cx="6858000" cy="1399032"/>
              <a:chOff x="293088" y="2041079"/>
              <a:chExt cx="6848589" cy="1397756"/>
            </a:xfrm>
            <a:grpFill/>
            <a:effectLst/>
          </p:grpSpPr>
          <p:sp>
            <p:nvSpPr>
              <p:cNvPr id="56" name="Rounded Rectangle 3">
                <a:extLst>
                  <a:ext uri="{FF2B5EF4-FFF2-40B4-BE49-F238E27FC236}">
                    <a16:creationId xmlns:a16="http://schemas.microsoft.com/office/drawing/2014/main" id="{D8F29DAB-C793-54F2-007E-D8BB232714AC}"/>
                  </a:ext>
                </a:extLst>
              </p:cNvPr>
              <p:cNvSpPr/>
              <p:nvPr/>
            </p:nvSpPr>
            <p:spPr>
              <a:xfrm>
                <a:off x="293088" y="2041079"/>
                <a:ext cx="6848589" cy="1069258"/>
              </a:xfrm>
              <a:prstGeom prst="roundRect">
                <a:avLst>
                  <a:gd name="adj" fmla="val 4468"/>
                </a:avLst>
              </a:prstGeom>
              <a:grpFill/>
              <a:ln>
                <a:noFill/>
              </a:ln>
              <a:effectLst>
                <a:outerShdw blurRad="381000" dist="38100" dir="8100000" algn="tr" rotWithShape="0">
                  <a:prstClr val="black">
                    <a:alpha val="40000"/>
                  </a:prstClr>
                </a:outerShdw>
              </a:effectLst>
              <a:scene3d>
                <a:camera prst="isometricOffAxis1Top">
                  <a:rot lat="18664799" lon="19558760" rev="2510697"/>
                </a:camera>
                <a:lightRig rig="balanced" dir="t"/>
              </a:scene3d>
              <a:sp3d extrusionH="63500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7" name="Group 56">
                <a:extLst>
                  <a:ext uri="{FF2B5EF4-FFF2-40B4-BE49-F238E27FC236}">
                    <a16:creationId xmlns:a16="http://schemas.microsoft.com/office/drawing/2014/main" id="{446D4236-4562-5643-3AFF-4ED19EB7CE25}"/>
                  </a:ext>
                </a:extLst>
              </p:cNvPr>
              <p:cNvGrpSpPr>
                <a:grpSpLocks noChangeAspect="1"/>
              </p:cNvGrpSpPr>
              <p:nvPr/>
            </p:nvGrpSpPr>
            <p:grpSpPr>
              <a:xfrm>
                <a:off x="772037" y="2524435"/>
                <a:ext cx="2089487" cy="914400"/>
                <a:chOff x="5405487" y="2428974"/>
                <a:chExt cx="2140771" cy="936843"/>
              </a:xfrm>
              <a:grpFill/>
              <a:scene3d>
                <a:camera prst="isometricOffAxis1Top">
                  <a:rot lat="18664799" lon="19558760" rev="2510697"/>
                </a:camera>
                <a:lightRig rig="balanced" dir="t"/>
              </a:scene3d>
            </p:grpSpPr>
            <p:sp>
              <p:nvSpPr>
                <p:cNvPr id="58" name="Oval 57">
                  <a:extLst>
                    <a:ext uri="{FF2B5EF4-FFF2-40B4-BE49-F238E27FC236}">
                      <a16:creationId xmlns:a16="http://schemas.microsoft.com/office/drawing/2014/main" id="{13032786-345B-7AAC-4389-1DB0BD983E68}"/>
                    </a:ext>
                  </a:extLst>
                </p:cNvPr>
                <p:cNvSpPr/>
                <p:nvPr/>
              </p:nvSpPr>
              <p:spPr>
                <a:xfrm>
                  <a:off x="5405487"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a:extLst>
                    <a:ext uri="{FF2B5EF4-FFF2-40B4-BE49-F238E27FC236}">
                      <a16:creationId xmlns:a16="http://schemas.microsoft.com/office/drawing/2014/main" id="{54D4B289-0FB9-7068-5D08-5840DBC698C2}"/>
                    </a:ext>
                  </a:extLst>
                </p:cNvPr>
                <p:cNvSpPr/>
                <p:nvPr/>
              </p:nvSpPr>
              <p:spPr>
                <a:xfrm>
                  <a:off x="5405487"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a:extLst>
                    <a:ext uri="{FF2B5EF4-FFF2-40B4-BE49-F238E27FC236}">
                      <a16:creationId xmlns:a16="http://schemas.microsoft.com/office/drawing/2014/main" id="{5497F9E9-A0E7-96B5-CADD-5464F01B6565}"/>
                    </a:ext>
                  </a:extLst>
                </p:cNvPr>
                <p:cNvSpPr/>
                <p:nvPr/>
              </p:nvSpPr>
              <p:spPr>
                <a:xfrm>
                  <a:off x="6016658"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a:extLst>
                    <a:ext uri="{FF2B5EF4-FFF2-40B4-BE49-F238E27FC236}">
                      <a16:creationId xmlns:a16="http://schemas.microsoft.com/office/drawing/2014/main" id="{B36FB9CF-B6DA-AB43-BCD1-800E05ABF18E}"/>
                    </a:ext>
                  </a:extLst>
                </p:cNvPr>
                <p:cNvSpPr/>
                <p:nvPr/>
              </p:nvSpPr>
              <p:spPr>
                <a:xfrm>
                  <a:off x="6016658"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a:extLst>
                    <a:ext uri="{FF2B5EF4-FFF2-40B4-BE49-F238E27FC236}">
                      <a16:creationId xmlns:a16="http://schemas.microsoft.com/office/drawing/2014/main" id="{43B58D8C-8BAD-1325-DE49-3F427EE5B342}"/>
                    </a:ext>
                  </a:extLst>
                </p:cNvPr>
                <p:cNvSpPr/>
                <p:nvPr/>
              </p:nvSpPr>
              <p:spPr>
                <a:xfrm>
                  <a:off x="6627829"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a:extLst>
                    <a:ext uri="{FF2B5EF4-FFF2-40B4-BE49-F238E27FC236}">
                      <a16:creationId xmlns:a16="http://schemas.microsoft.com/office/drawing/2014/main" id="{77DCEF06-9C1D-B703-A942-C8E317827264}"/>
                    </a:ext>
                  </a:extLst>
                </p:cNvPr>
                <p:cNvSpPr/>
                <p:nvPr/>
              </p:nvSpPr>
              <p:spPr>
                <a:xfrm>
                  <a:off x="6627829"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a:extLst>
                    <a:ext uri="{FF2B5EF4-FFF2-40B4-BE49-F238E27FC236}">
                      <a16:creationId xmlns:a16="http://schemas.microsoft.com/office/drawing/2014/main" id="{E42A3D82-864A-8B9F-1367-273C32AE20B2}"/>
                    </a:ext>
                  </a:extLst>
                </p:cNvPr>
                <p:cNvSpPr/>
                <p:nvPr/>
              </p:nvSpPr>
              <p:spPr>
                <a:xfrm>
                  <a:off x="7239000"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Oval 64">
                  <a:extLst>
                    <a:ext uri="{FF2B5EF4-FFF2-40B4-BE49-F238E27FC236}">
                      <a16:creationId xmlns:a16="http://schemas.microsoft.com/office/drawing/2014/main" id="{7A27C8E4-EF4C-803D-FC1C-0C9955A3F8FB}"/>
                    </a:ext>
                  </a:extLst>
                </p:cNvPr>
                <p:cNvSpPr/>
                <p:nvPr/>
              </p:nvSpPr>
              <p:spPr>
                <a:xfrm>
                  <a:off x="7239000"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20" name="TextBox 19">
              <a:extLst>
                <a:ext uri="{FF2B5EF4-FFF2-40B4-BE49-F238E27FC236}">
                  <a16:creationId xmlns:a16="http://schemas.microsoft.com/office/drawing/2014/main" id="{FAA1D1CD-A9AB-59F4-123F-B73682529FA0}"/>
                </a:ext>
              </a:extLst>
            </p:cNvPr>
            <p:cNvSpPr txBox="1"/>
            <p:nvPr/>
          </p:nvSpPr>
          <p:spPr>
            <a:xfrm rot="21540000">
              <a:off x="4102705" y="5329788"/>
              <a:ext cx="1283941" cy="492443"/>
            </a:xfrm>
            <a:prstGeom prst="rect">
              <a:avLst/>
            </a:prstGeom>
            <a:noFill/>
            <a:scene3d>
              <a:camera prst="isometricOffAxis1Right">
                <a:rot lat="1080000" lon="20039998" rev="300000"/>
              </a:camera>
              <a:lightRig rig="threePt" dir="t"/>
            </a:scene3d>
          </p:spPr>
          <p:txBody>
            <a:bodyPr wrap="none" rtlCol="0">
              <a:spAutoFit/>
            </a:bodyPr>
            <a:lstStyle/>
            <a:p>
              <a:r>
                <a:rPr lang="en-US" sz="2600" b="1" dirty="0"/>
                <a:t>Badge 2</a:t>
              </a:r>
            </a:p>
          </p:txBody>
        </p:sp>
        <p:sp>
          <p:nvSpPr>
            <p:cNvPr id="21" name="Oval 20">
              <a:extLst>
                <a:ext uri="{FF2B5EF4-FFF2-40B4-BE49-F238E27FC236}">
                  <a16:creationId xmlns:a16="http://schemas.microsoft.com/office/drawing/2014/main" id="{33E9068E-8BA1-BED7-7272-367484C4CD34}"/>
                </a:ext>
              </a:extLst>
            </p:cNvPr>
            <p:cNvSpPr/>
            <p:nvPr/>
          </p:nvSpPr>
          <p:spPr>
            <a:xfrm>
              <a:off x="3293220" y="4869636"/>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71AEB2BB-F881-85DA-3419-8687F2687FDF}"/>
                </a:ext>
              </a:extLst>
            </p:cNvPr>
            <p:cNvSpPr/>
            <p:nvPr/>
          </p:nvSpPr>
          <p:spPr>
            <a:xfrm>
              <a:off x="3546823" y="5171637"/>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a:extLst>
                <a:ext uri="{FF2B5EF4-FFF2-40B4-BE49-F238E27FC236}">
                  <a16:creationId xmlns:a16="http://schemas.microsoft.com/office/drawing/2014/main" id="{EADA38EF-7876-9EF6-D22C-55B916699FB6}"/>
                </a:ext>
              </a:extLst>
            </p:cNvPr>
            <p:cNvSpPr/>
            <p:nvPr/>
          </p:nvSpPr>
          <p:spPr>
            <a:xfrm>
              <a:off x="3818529" y="4733954"/>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a:extLst>
                <a:ext uri="{FF2B5EF4-FFF2-40B4-BE49-F238E27FC236}">
                  <a16:creationId xmlns:a16="http://schemas.microsoft.com/office/drawing/2014/main" id="{83D073E2-9017-6830-86D6-3FFEEB7EBB5D}"/>
                </a:ext>
              </a:extLst>
            </p:cNvPr>
            <p:cNvSpPr/>
            <p:nvPr/>
          </p:nvSpPr>
          <p:spPr>
            <a:xfrm>
              <a:off x="4026840" y="504987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a:extLst>
                <a:ext uri="{FF2B5EF4-FFF2-40B4-BE49-F238E27FC236}">
                  <a16:creationId xmlns:a16="http://schemas.microsoft.com/office/drawing/2014/main" id="{720EEB7E-C392-F475-92D3-1EE96CE5230A}"/>
                </a:ext>
              </a:extLst>
            </p:cNvPr>
            <p:cNvSpPr/>
            <p:nvPr/>
          </p:nvSpPr>
          <p:spPr>
            <a:xfrm>
              <a:off x="4340805" y="459963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a:extLst>
                <a:ext uri="{FF2B5EF4-FFF2-40B4-BE49-F238E27FC236}">
                  <a16:creationId xmlns:a16="http://schemas.microsoft.com/office/drawing/2014/main" id="{EF7D9797-E327-93ED-2233-B49B421BE476}"/>
                </a:ext>
              </a:extLst>
            </p:cNvPr>
            <p:cNvSpPr/>
            <p:nvPr/>
          </p:nvSpPr>
          <p:spPr>
            <a:xfrm>
              <a:off x="4504964" y="4927127"/>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Oval 26">
              <a:extLst>
                <a:ext uri="{FF2B5EF4-FFF2-40B4-BE49-F238E27FC236}">
                  <a16:creationId xmlns:a16="http://schemas.microsoft.com/office/drawing/2014/main" id="{82A1B1B6-590D-C4FF-BC71-ABE30F98C8D4}"/>
                </a:ext>
              </a:extLst>
            </p:cNvPr>
            <p:cNvSpPr/>
            <p:nvPr/>
          </p:nvSpPr>
          <p:spPr>
            <a:xfrm>
              <a:off x="4795625" y="447705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a:extLst>
                <a:ext uri="{FF2B5EF4-FFF2-40B4-BE49-F238E27FC236}">
                  <a16:creationId xmlns:a16="http://schemas.microsoft.com/office/drawing/2014/main" id="{F0FBE8C2-FD4D-F7D3-B258-1FB89D84977C}"/>
                </a:ext>
              </a:extLst>
            </p:cNvPr>
            <p:cNvSpPr/>
            <p:nvPr/>
          </p:nvSpPr>
          <p:spPr>
            <a:xfrm>
              <a:off x="4985210" y="4791214"/>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a:extLst>
                <a:ext uri="{FF2B5EF4-FFF2-40B4-BE49-F238E27FC236}">
                  <a16:creationId xmlns:a16="http://schemas.microsoft.com/office/drawing/2014/main" id="{45912418-488C-8420-46FA-04AA09539306}"/>
                </a:ext>
              </a:extLst>
            </p:cNvPr>
            <p:cNvSpPr/>
            <p:nvPr/>
          </p:nvSpPr>
          <p:spPr>
            <a:xfrm>
              <a:off x="5268917" y="436101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id="{7C07BB8F-6564-025A-1679-56B86B1E5A7E}"/>
                </a:ext>
              </a:extLst>
            </p:cNvPr>
            <p:cNvSpPr/>
            <p:nvPr/>
          </p:nvSpPr>
          <p:spPr>
            <a:xfrm>
              <a:off x="5457044" y="4669969"/>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B4C7264D-997D-EA31-5AEF-EB1A1366B32E}"/>
                </a:ext>
              </a:extLst>
            </p:cNvPr>
            <p:cNvSpPr/>
            <p:nvPr/>
          </p:nvSpPr>
          <p:spPr>
            <a:xfrm>
              <a:off x="5737579" y="4227258"/>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a:extLst>
                <a:ext uri="{FF2B5EF4-FFF2-40B4-BE49-F238E27FC236}">
                  <a16:creationId xmlns:a16="http://schemas.microsoft.com/office/drawing/2014/main" id="{3BF0C453-CD86-F6FB-FD92-2B7BC9A44B14}"/>
                </a:ext>
              </a:extLst>
            </p:cNvPr>
            <p:cNvSpPr/>
            <p:nvPr/>
          </p:nvSpPr>
          <p:spPr>
            <a:xfrm>
              <a:off x="5923185" y="4557639"/>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a:extLst>
                <a:ext uri="{FF2B5EF4-FFF2-40B4-BE49-F238E27FC236}">
                  <a16:creationId xmlns:a16="http://schemas.microsoft.com/office/drawing/2014/main" id="{6C6B8B26-3E47-0693-7646-05B86F87BE51}"/>
                </a:ext>
              </a:extLst>
            </p:cNvPr>
            <p:cNvSpPr/>
            <p:nvPr/>
          </p:nvSpPr>
          <p:spPr>
            <a:xfrm>
              <a:off x="6196661" y="412073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a:extLst>
                <a:ext uri="{FF2B5EF4-FFF2-40B4-BE49-F238E27FC236}">
                  <a16:creationId xmlns:a16="http://schemas.microsoft.com/office/drawing/2014/main" id="{D71F7148-67A8-CF79-A89F-017A4CBE50DE}"/>
                </a:ext>
              </a:extLst>
            </p:cNvPr>
            <p:cNvSpPr/>
            <p:nvPr/>
          </p:nvSpPr>
          <p:spPr>
            <a:xfrm>
              <a:off x="6384455" y="442482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a:extLst>
                <a:ext uri="{FF2B5EF4-FFF2-40B4-BE49-F238E27FC236}">
                  <a16:creationId xmlns:a16="http://schemas.microsoft.com/office/drawing/2014/main" id="{8FCF352D-CA3C-A202-6EBB-2DCC4BED3212}"/>
                </a:ext>
              </a:extLst>
            </p:cNvPr>
            <p:cNvSpPr/>
            <p:nvPr/>
          </p:nvSpPr>
          <p:spPr>
            <a:xfrm>
              <a:off x="6647408" y="3995376"/>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a:extLst>
                <a:ext uri="{FF2B5EF4-FFF2-40B4-BE49-F238E27FC236}">
                  <a16:creationId xmlns:a16="http://schemas.microsoft.com/office/drawing/2014/main" id="{602035DB-CAB5-B65B-AB7E-A2770A0158CA}"/>
                </a:ext>
              </a:extLst>
            </p:cNvPr>
            <p:cNvSpPr/>
            <p:nvPr/>
          </p:nvSpPr>
          <p:spPr>
            <a:xfrm>
              <a:off x="6854469" y="429898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73" name="Image 0" descr="https://pitch-assets-ccb95893-de3f-4266-973c-20049231b248.s3.eu-west-1.amazonaws.com/35f1d9a3-be79-41bb-8b33-f01f69bff292?pitch-bytes=12564&amp;pitch-content-type=image%2Fpng">
            <a:extLst>
              <a:ext uri="{FF2B5EF4-FFF2-40B4-BE49-F238E27FC236}">
                <a16:creationId xmlns:a16="http://schemas.microsoft.com/office/drawing/2014/main" id="{3BA1E5EC-FA26-F3D2-997A-4C8E52DD53EC}"/>
              </a:ext>
            </a:extLst>
          </p:cNvPr>
          <p:cNvPicPr>
            <a:picLocks noChangeAspect="1"/>
          </p:cNvPicPr>
          <p:nvPr/>
        </p:nvPicPr>
        <p:blipFill>
          <a:blip r:embed="rId5"/>
          <a:srcRect/>
          <a:stretch/>
        </p:blipFill>
        <p:spPr>
          <a:xfrm>
            <a:off x="11793541" y="6155039"/>
            <a:ext cx="165217" cy="474559"/>
          </a:xfrm>
          <a:prstGeom prst="rect">
            <a:avLst/>
          </a:prstGeom>
        </p:spPr>
      </p:pic>
      <p:sp>
        <p:nvSpPr>
          <p:cNvPr id="4" name="Text 11">
            <a:extLst>
              <a:ext uri="{FF2B5EF4-FFF2-40B4-BE49-F238E27FC236}">
                <a16:creationId xmlns:a16="http://schemas.microsoft.com/office/drawing/2014/main" id="{1FE7C904-45B5-9C55-3037-E47D96CF00A4}"/>
              </a:ext>
            </a:extLst>
          </p:cNvPr>
          <p:cNvSpPr/>
          <p:nvPr/>
        </p:nvSpPr>
        <p:spPr>
          <a:xfrm>
            <a:off x="1126249" y="320955"/>
            <a:ext cx="6502986" cy="1384995"/>
          </a:xfrm>
          <a:prstGeom prst="rect">
            <a:avLst/>
          </a:prstGeom>
          <a:noFill/>
          <a:ln/>
        </p:spPr>
        <p:txBody>
          <a:bodyPr wrap="square" lIns="0" tIns="0" rIns="0" bIns="0" rtlCol="0" anchor="t"/>
          <a:lstStyle/>
          <a:p>
            <a:pPr defTabSz="1219170">
              <a:defRPr/>
            </a:pPr>
            <a:r>
              <a:rPr lang="en-US" sz="4000" kern="0" spc="-48" dirty="0">
                <a:solidFill>
                  <a:srgbClr val="090909"/>
                </a:solidFill>
                <a:latin typeface="Suisse Intl" pitchFamily="34" charset="0"/>
              </a:rPr>
              <a:t>Collaboration, Marketplace &amp; Cost Estimation Workshop (Badge 2)</a:t>
            </a:r>
            <a:endParaRPr lang="en-US" sz="4000" dirty="0">
              <a:solidFill>
                <a:prstClr val="black"/>
              </a:solidFill>
              <a:latin typeface="Calibri" panose="020F0502020204030204"/>
            </a:endParaRPr>
          </a:p>
        </p:txBody>
      </p:sp>
      <p:sp>
        <p:nvSpPr>
          <p:cNvPr id="5" name="TextBox 4">
            <a:extLst>
              <a:ext uri="{FF2B5EF4-FFF2-40B4-BE49-F238E27FC236}">
                <a16:creationId xmlns:a16="http://schemas.microsoft.com/office/drawing/2014/main" id="{F44B7FEE-E83F-8FB9-A0D3-9E00FEE2CB42}"/>
              </a:ext>
            </a:extLst>
          </p:cNvPr>
          <p:cNvSpPr txBox="1"/>
          <p:nvPr/>
        </p:nvSpPr>
        <p:spPr>
          <a:xfrm>
            <a:off x="7643137" y="228402"/>
            <a:ext cx="4276437" cy="2492990"/>
          </a:xfrm>
          <a:prstGeom prst="rect">
            <a:avLst/>
          </a:prstGeom>
          <a:noFill/>
        </p:spPr>
        <p:txBody>
          <a:bodyPr wrap="square">
            <a:spAutoFit/>
          </a:bodyPr>
          <a:lstStyle/>
          <a:p>
            <a:pPr algn="just"/>
            <a:r>
              <a:rPr lang="en-US" sz="1200" dirty="0">
                <a:solidFill>
                  <a:srgbClr val="000000"/>
                </a:solidFill>
              </a:rPr>
              <a:t>This workshop is the second workshop in the Hands-On Badge Series. In this course, you deep dive into Snowflake's revolutionary collaboration technologies including the Marketplace and direct share listings. Start by exploring the inbound shares that come with every trial account. Understand how shared and local data can be used together. Create a listing to share with another Snowflake account, and accept a listing shared with your Trial. Shop for listings on the Snowflake Marketplace, add a free data set from </a:t>
            </a:r>
            <a:r>
              <a:rPr lang="en-US" sz="1200" dirty="0" err="1">
                <a:solidFill>
                  <a:srgbClr val="000000"/>
                </a:solidFill>
              </a:rPr>
              <a:t>WeatherSource</a:t>
            </a:r>
            <a:r>
              <a:rPr lang="en-US" sz="1200" dirty="0">
                <a:solidFill>
                  <a:srgbClr val="000000"/>
                </a:solidFill>
              </a:rPr>
              <a:t> and combine that data with local data to generate new insights. Understand how your organization's business partners can be given access to your data shares. Learn how to control costs with Resource Monitors.</a:t>
            </a:r>
          </a:p>
        </p:txBody>
      </p:sp>
      <p:sp>
        <p:nvSpPr>
          <p:cNvPr id="66" name="TextBox 65">
            <a:extLst>
              <a:ext uri="{FF2B5EF4-FFF2-40B4-BE49-F238E27FC236}">
                <a16:creationId xmlns:a16="http://schemas.microsoft.com/office/drawing/2014/main" id="{5F0821B0-3F1E-D3CF-E612-C2AE6F3BCB53}"/>
              </a:ext>
            </a:extLst>
          </p:cNvPr>
          <p:cNvSpPr txBox="1"/>
          <p:nvPr/>
        </p:nvSpPr>
        <p:spPr>
          <a:xfrm>
            <a:off x="7629235" y="2939752"/>
            <a:ext cx="4276437" cy="3631763"/>
          </a:xfrm>
          <a:prstGeom prst="rect">
            <a:avLst/>
          </a:prstGeom>
          <a:noFill/>
        </p:spPr>
        <p:txBody>
          <a:bodyPr wrap="square">
            <a:spAutoFit/>
          </a:bodyPr>
          <a:lstStyle/>
          <a:p>
            <a:r>
              <a:rPr lang="en-US" sz="1400" b="1" dirty="0">
                <a:solidFill>
                  <a:srgbClr val="000000"/>
                </a:solidFill>
              </a:rPr>
              <a:t>Training Program:</a:t>
            </a:r>
            <a:r>
              <a:rPr lang="en-US" sz="1400" dirty="0">
                <a:solidFill>
                  <a:srgbClr val="000000"/>
                </a:solidFill>
              </a:rPr>
              <a:t> </a:t>
            </a:r>
          </a:p>
          <a:p>
            <a:endParaRPr lang="en-US" sz="1200" dirty="0">
              <a:solidFill>
                <a:srgbClr val="000000"/>
              </a:solidFill>
            </a:endParaRPr>
          </a:p>
          <a:p>
            <a:pPr marL="171450" indent="-171450">
              <a:buFont typeface="Arial" panose="020B0604020202020204" pitchFamily="34" charset="0"/>
              <a:buChar char="•"/>
            </a:pPr>
            <a:r>
              <a:rPr lang="en-US" sz="1200" dirty="0">
                <a:solidFill>
                  <a:srgbClr val="000000"/>
                </a:solidFill>
              </a:rPr>
              <a:t>Snowflake's revolutionary collaboration technologies. Learn to create listings, get listings sent by other accounts, and shop for data sets on the Snowflake Marketplace.</a:t>
            </a:r>
          </a:p>
          <a:p>
            <a:pPr marL="171450" indent="-171450">
              <a:buFont typeface="Arial" panose="020B0604020202020204" pitchFamily="34" charset="0"/>
              <a:buChar char="•"/>
            </a:pPr>
            <a:r>
              <a:rPr lang="en-US" sz="1200" dirty="0">
                <a:solidFill>
                  <a:srgbClr val="000000"/>
                </a:solidFill>
              </a:rPr>
              <a:t>Understand how your organization can get rid of nightly extracts and cumbersome ETL processes.</a:t>
            </a:r>
          </a:p>
          <a:p>
            <a:pPr marL="171450" indent="-171450">
              <a:buFont typeface="Arial" panose="020B0604020202020204" pitchFamily="34" charset="0"/>
              <a:buChar char="•"/>
            </a:pPr>
            <a:r>
              <a:rPr lang="en-US" sz="1200" dirty="0">
                <a:solidFill>
                  <a:srgbClr val="000000"/>
                </a:solidFill>
              </a:rPr>
              <a:t>Helps those new to SQL brush up on some important SQL skills including basics like DISTINCT, GROUP BY, ORDER BY, JOINS, and control-of-flow like BEGIN, END, DECLARE and FOR.</a:t>
            </a:r>
          </a:p>
          <a:p>
            <a:pPr marL="171450" indent="-171450">
              <a:buFont typeface="Arial" panose="020B0604020202020204" pitchFamily="34" charset="0"/>
              <a:buChar char="•"/>
            </a:pPr>
            <a:r>
              <a:rPr lang="en-US" sz="1200" dirty="0">
                <a:solidFill>
                  <a:srgbClr val="000000"/>
                </a:solidFill>
              </a:rPr>
              <a:t>Finally, the course covers cost categories, cost estimation, and some beginner-level cost control mechanisms.</a:t>
            </a:r>
          </a:p>
          <a:p>
            <a:endParaRPr lang="en-US" sz="1200" dirty="0">
              <a:solidFill>
                <a:srgbClr val="000000"/>
              </a:solidFill>
            </a:endParaRPr>
          </a:p>
          <a:p>
            <a:r>
              <a:rPr lang="en-US" sz="1200" b="1" dirty="0">
                <a:solidFill>
                  <a:srgbClr val="000000"/>
                </a:solidFill>
              </a:rPr>
              <a:t>Prior Knowledge &amp; Experience</a:t>
            </a:r>
          </a:p>
          <a:p>
            <a:pPr marL="171450" indent="-171450">
              <a:buFont typeface="Arial" panose="020B0604020202020204" pitchFamily="34" charset="0"/>
              <a:buChar char="•"/>
            </a:pPr>
            <a:r>
              <a:rPr lang="en-US" sz="1200" dirty="0">
                <a:solidFill>
                  <a:srgbClr val="000000"/>
                </a:solidFill>
              </a:rPr>
              <a:t>We strongly recommend completing the Data Warehousing Workshop (Badge 1) before attempting this workshop. Many foundational concepts are covered in Badge 1. The course instruction presumes you have completed Badge 1 and does not explain all concepts from the introductory level.</a:t>
            </a:r>
          </a:p>
        </p:txBody>
      </p:sp>
      <p:pic>
        <p:nvPicPr>
          <p:cNvPr id="67" name="Picture 66">
            <a:extLst>
              <a:ext uri="{FF2B5EF4-FFF2-40B4-BE49-F238E27FC236}">
                <a16:creationId xmlns:a16="http://schemas.microsoft.com/office/drawing/2014/main" id="{127244BC-E8C9-4031-F387-5B9495B8100B}"/>
              </a:ext>
            </a:extLst>
          </p:cNvPr>
          <p:cNvPicPr>
            <a:picLocks noChangeAspect="1"/>
          </p:cNvPicPr>
          <p:nvPr/>
        </p:nvPicPr>
        <p:blipFill>
          <a:blip r:embed="rId6"/>
          <a:stretch>
            <a:fillRect/>
          </a:stretch>
        </p:blipFill>
        <p:spPr>
          <a:xfrm>
            <a:off x="142672" y="140612"/>
            <a:ext cx="745825" cy="696102"/>
          </a:xfrm>
          <a:prstGeom prst="rect">
            <a:avLst/>
          </a:prstGeom>
        </p:spPr>
      </p:pic>
      <p:pic>
        <p:nvPicPr>
          <p:cNvPr id="68" name="Graphic 67" descr="Work from home Wi-Fi with solid fill">
            <a:hlinkClick r:id="rId7" action="ppaction://hlinksldjump"/>
            <a:extLst>
              <a:ext uri="{FF2B5EF4-FFF2-40B4-BE49-F238E27FC236}">
                <a16:creationId xmlns:a16="http://schemas.microsoft.com/office/drawing/2014/main" id="{1D95D006-242F-4600-CDA8-279D7CDE7523}"/>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6105230" y="6391373"/>
            <a:ext cx="424601" cy="424601"/>
          </a:xfrm>
          <a:prstGeom prst="rect">
            <a:avLst/>
          </a:prstGeom>
        </p:spPr>
      </p:pic>
      <p:pic>
        <p:nvPicPr>
          <p:cNvPr id="74" name="Graphic 73" descr="Play outline">
            <a:extLst>
              <a:ext uri="{FF2B5EF4-FFF2-40B4-BE49-F238E27FC236}">
                <a16:creationId xmlns:a16="http://schemas.microsoft.com/office/drawing/2014/main" id="{7BE4E435-9D2B-893C-DBAF-DAD4D46A4099}"/>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6620447" y="6380369"/>
            <a:ext cx="451086" cy="451086"/>
          </a:xfrm>
          <a:prstGeom prst="rect">
            <a:avLst/>
          </a:prstGeom>
        </p:spPr>
      </p:pic>
      <p:pic>
        <p:nvPicPr>
          <p:cNvPr id="75" name="Graphic 74" descr="Play outline">
            <a:extLst>
              <a:ext uri="{FF2B5EF4-FFF2-40B4-BE49-F238E27FC236}">
                <a16:creationId xmlns:a16="http://schemas.microsoft.com/office/drawing/2014/main" id="{1947D9FB-5895-CA04-BBF9-E5FEA5E0554D}"/>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rot="10800000">
            <a:off x="5563528" y="6378130"/>
            <a:ext cx="451086" cy="451086"/>
          </a:xfrm>
          <a:prstGeom prst="rect">
            <a:avLst/>
          </a:prstGeom>
        </p:spPr>
      </p:pic>
    </p:spTree>
    <p:extLst>
      <p:ext uri="{BB962C8B-B14F-4D97-AF65-F5344CB8AC3E}">
        <p14:creationId xmlns:p14="http://schemas.microsoft.com/office/powerpoint/2010/main" val="2377199430"/>
      </p:ext>
    </p:extLst>
  </p:cSld>
  <p:clrMapOvr>
    <a:overrideClrMapping bg1="lt1" tx1="dk1" bg2="lt2" tx2="dk2" accent1="accent1" accent2="accent2" accent3="accent3" accent4="accent4" accent5="accent5" accent6="accent6" hlink="hlink" folHlink="folHlink"/>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FFF8F0"/>
        </a:solidFill>
        <a:effectLst/>
      </p:bgPr>
    </p:bg>
    <p:spTree>
      <p:nvGrpSpPr>
        <p:cNvPr id="1" name=""/>
        <p:cNvGrpSpPr/>
        <p:nvPr/>
      </p:nvGrpSpPr>
      <p:grpSpPr>
        <a:xfrm>
          <a:off x="0" y="0"/>
          <a:ext cx="0" cy="0"/>
          <a:chOff x="0" y="0"/>
          <a:chExt cx="0" cy="0"/>
        </a:xfrm>
      </p:grpSpPr>
      <p:sp>
        <p:nvSpPr>
          <p:cNvPr id="6" name="Text 11">
            <a:extLst>
              <a:ext uri="{FF2B5EF4-FFF2-40B4-BE49-F238E27FC236}">
                <a16:creationId xmlns:a16="http://schemas.microsoft.com/office/drawing/2014/main" id="{8BB926E1-EB6F-C4A0-153B-A22C1A63287E}"/>
              </a:ext>
            </a:extLst>
          </p:cNvPr>
          <p:cNvSpPr/>
          <p:nvPr/>
        </p:nvSpPr>
        <p:spPr>
          <a:xfrm>
            <a:off x="1126249" y="320956"/>
            <a:ext cx="7061768" cy="340023"/>
          </a:xfrm>
          <a:prstGeom prst="rect">
            <a:avLst/>
          </a:prstGeom>
          <a:noFill/>
          <a:ln/>
        </p:spPr>
        <p:txBody>
          <a:bodyPr wrap="square" lIns="0" tIns="0" rIns="0" bIns="0" rtlCol="0" anchor="t"/>
          <a:lstStyle/>
          <a:p>
            <a:pPr defTabSz="1219170">
              <a:defRPr/>
            </a:pPr>
            <a:r>
              <a:rPr lang="es-ES" sz="4000" kern="0" spc="-48" dirty="0">
                <a:solidFill>
                  <a:srgbClr val="090909"/>
                </a:solidFill>
                <a:latin typeface="Suisse Intl" pitchFamily="34" charset="0"/>
              </a:rPr>
              <a:t>S</a:t>
            </a:r>
            <a:r>
              <a:rPr lang="en-US" sz="4000" kern="0" spc="-48" dirty="0" err="1">
                <a:solidFill>
                  <a:srgbClr val="090909"/>
                </a:solidFill>
                <a:latin typeface="Suisse Intl" pitchFamily="34" charset="0"/>
              </a:rPr>
              <a:t>olution</a:t>
            </a:r>
            <a:r>
              <a:rPr lang="en-US" sz="4000" kern="0" spc="-48" dirty="0">
                <a:solidFill>
                  <a:srgbClr val="090909"/>
                </a:solidFill>
                <a:latin typeface="Suisse Intl" pitchFamily="34" charset="0"/>
              </a:rPr>
              <a:t> Architect Associate</a:t>
            </a:r>
            <a:endParaRPr lang="en-US" sz="4000" dirty="0">
              <a:solidFill>
                <a:prstClr val="black"/>
              </a:solidFill>
              <a:latin typeface="Calibri" panose="020F0502020204030204"/>
            </a:endParaRPr>
          </a:p>
        </p:txBody>
      </p:sp>
      <p:grpSp>
        <p:nvGrpSpPr>
          <p:cNvPr id="50" name="Group 49">
            <a:extLst>
              <a:ext uri="{FF2B5EF4-FFF2-40B4-BE49-F238E27FC236}">
                <a16:creationId xmlns:a16="http://schemas.microsoft.com/office/drawing/2014/main" id="{F7926819-B6F6-B26F-57FB-714EA256E648}"/>
              </a:ext>
            </a:extLst>
          </p:cNvPr>
          <p:cNvGrpSpPr/>
          <p:nvPr/>
        </p:nvGrpSpPr>
        <p:grpSpPr>
          <a:xfrm>
            <a:off x="755763" y="3995376"/>
            <a:ext cx="6858000" cy="1971291"/>
            <a:chOff x="755763" y="3995376"/>
            <a:chExt cx="6858000" cy="1971291"/>
          </a:xfrm>
        </p:grpSpPr>
        <p:grpSp>
          <p:nvGrpSpPr>
            <p:cNvPr id="8" name="Group 7">
              <a:extLst>
                <a:ext uri="{FF2B5EF4-FFF2-40B4-BE49-F238E27FC236}">
                  <a16:creationId xmlns:a16="http://schemas.microsoft.com/office/drawing/2014/main" id="{BE762564-FFF3-C4D3-2806-CEA51A5EB672}"/>
                </a:ext>
              </a:extLst>
            </p:cNvPr>
            <p:cNvGrpSpPr/>
            <p:nvPr/>
          </p:nvGrpSpPr>
          <p:grpSpPr>
            <a:xfrm>
              <a:off x="755763" y="4567635"/>
              <a:ext cx="6858000" cy="1399032"/>
              <a:chOff x="293088" y="2041079"/>
              <a:chExt cx="6848589" cy="1397756"/>
            </a:xfrm>
            <a:effectLst/>
          </p:grpSpPr>
          <p:sp>
            <p:nvSpPr>
              <p:cNvPr id="9" name="Rounded Rectangle 3">
                <a:extLst>
                  <a:ext uri="{FF2B5EF4-FFF2-40B4-BE49-F238E27FC236}">
                    <a16:creationId xmlns:a16="http://schemas.microsoft.com/office/drawing/2014/main" id="{9E06068D-C480-748B-3A60-9EC3BC1F2439}"/>
                  </a:ext>
                </a:extLst>
              </p:cNvPr>
              <p:cNvSpPr/>
              <p:nvPr/>
            </p:nvSpPr>
            <p:spPr>
              <a:xfrm>
                <a:off x="293088" y="2041079"/>
                <a:ext cx="6848589" cy="1069258"/>
              </a:xfrm>
              <a:prstGeom prst="roundRect">
                <a:avLst>
                  <a:gd name="adj" fmla="val 4468"/>
                </a:avLst>
              </a:prstGeom>
              <a:solidFill>
                <a:schemeClr val="accent6">
                  <a:lumMod val="20000"/>
                  <a:lumOff val="80000"/>
                </a:schemeClr>
              </a:solidFill>
              <a:ln>
                <a:noFill/>
              </a:ln>
              <a:effectLst>
                <a:outerShdw blurRad="381000" dist="38100" dir="8100000" algn="tr" rotWithShape="0">
                  <a:prstClr val="black">
                    <a:alpha val="40000"/>
                  </a:prstClr>
                </a:outerShdw>
              </a:effectLst>
              <a:scene3d>
                <a:camera prst="isometricOffAxis1Top">
                  <a:rot lat="18664799" lon="19558760" rev="2510697"/>
                </a:camera>
                <a:lightRig rig="balanced" dir="t"/>
              </a:scene3d>
              <a:sp3d extrusionH="63500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D57EAD64-BB71-345B-75AB-5F20D208E22E}"/>
                  </a:ext>
                </a:extLst>
              </p:cNvPr>
              <p:cNvGrpSpPr>
                <a:grpSpLocks noChangeAspect="1"/>
              </p:cNvGrpSpPr>
              <p:nvPr/>
            </p:nvGrpSpPr>
            <p:grpSpPr>
              <a:xfrm>
                <a:off x="772037" y="2524435"/>
                <a:ext cx="2089487" cy="914400"/>
                <a:chOff x="5405487" y="2428974"/>
                <a:chExt cx="2140771" cy="936843"/>
              </a:xfrm>
              <a:solidFill>
                <a:srgbClr val="E71F1F"/>
              </a:solidFill>
              <a:scene3d>
                <a:camera prst="isometricOffAxis1Top">
                  <a:rot lat="18664799" lon="19558760" rev="2510697"/>
                </a:camera>
                <a:lightRig rig="balanced" dir="t"/>
              </a:scene3d>
            </p:grpSpPr>
            <p:sp>
              <p:nvSpPr>
                <p:cNvPr id="11" name="Oval 10">
                  <a:extLst>
                    <a:ext uri="{FF2B5EF4-FFF2-40B4-BE49-F238E27FC236}">
                      <a16:creationId xmlns:a16="http://schemas.microsoft.com/office/drawing/2014/main" id="{2414D352-3367-8146-2F36-D6AD47CBCDEF}"/>
                    </a:ext>
                  </a:extLst>
                </p:cNvPr>
                <p:cNvSpPr/>
                <p:nvPr/>
              </p:nvSpPr>
              <p:spPr>
                <a:xfrm>
                  <a:off x="5405487"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85A2A2E1-25E1-BC6A-5B90-0AAAB9878FA3}"/>
                    </a:ext>
                  </a:extLst>
                </p:cNvPr>
                <p:cNvSpPr/>
                <p:nvPr/>
              </p:nvSpPr>
              <p:spPr>
                <a:xfrm>
                  <a:off x="5405487"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3BC8DE29-8DF8-1DAD-FAED-E6BA59D555FC}"/>
                    </a:ext>
                  </a:extLst>
                </p:cNvPr>
                <p:cNvSpPr/>
                <p:nvPr/>
              </p:nvSpPr>
              <p:spPr>
                <a:xfrm>
                  <a:off x="6016658"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FF0B951B-10A1-6C86-9828-9048709BDEA6}"/>
                    </a:ext>
                  </a:extLst>
                </p:cNvPr>
                <p:cNvSpPr/>
                <p:nvPr/>
              </p:nvSpPr>
              <p:spPr>
                <a:xfrm>
                  <a:off x="6016658"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327649EB-9014-CFDA-1794-546B2D1717B1}"/>
                    </a:ext>
                  </a:extLst>
                </p:cNvPr>
                <p:cNvSpPr/>
                <p:nvPr/>
              </p:nvSpPr>
              <p:spPr>
                <a:xfrm>
                  <a:off x="6627829"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C3809E0C-407E-93F9-C303-23BB37BEE062}"/>
                    </a:ext>
                  </a:extLst>
                </p:cNvPr>
                <p:cNvSpPr/>
                <p:nvPr/>
              </p:nvSpPr>
              <p:spPr>
                <a:xfrm>
                  <a:off x="6627829"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8F6B5A37-60EC-0355-95DC-E379F7C98E6E}"/>
                    </a:ext>
                  </a:extLst>
                </p:cNvPr>
                <p:cNvSpPr/>
                <p:nvPr/>
              </p:nvSpPr>
              <p:spPr>
                <a:xfrm>
                  <a:off x="7239000"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a:extLst>
                    <a:ext uri="{FF2B5EF4-FFF2-40B4-BE49-F238E27FC236}">
                      <a16:creationId xmlns:a16="http://schemas.microsoft.com/office/drawing/2014/main" id="{35D27D6F-5508-FE9F-3AD6-C5467B91E247}"/>
                    </a:ext>
                  </a:extLst>
                </p:cNvPr>
                <p:cNvSpPr/>
                <p:nvPr/>
              </p:nvSpPr>
              <p:spPr>
                <a:xfrm>
                  <a:off x="7239000"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19" name="TextBox 18">
              <a:extLst>
                <a:ext uri="{FF2B5EF4-FFF2-40B4-BE49-F238E27FC236}">
                  <a16:creationId xmlns:a16="http://schemas.microsoft.com/office/drawing/2014/main" id="{1F2A44F9-BC6F-C17D-7B58-1F9FC65B0FBC}"/>
                </a:ext>
              </a:extLst>
            </p:cNvPr>
            <p:cNvSpPr txBox="1"/>
            <p:nvPr/>
          </p:nvSpPr>
          <p:spPr>
            <a:xfrm rot="-60000">
              <a:off x="3399237" y="5329788"/>
              <a:ext cx="2690865" cy="492443"/>
            </a:xfrm>
            <a:prstGeom prst="rect">
              <a:avLst/>
            </a:prstGeom>
            <a:noFill/>
            <a:scene3d>
              <a:camera prst="isometricOffAxis1Right">
                <a:rot lat="1080000" lon="20039998" rev="300000"/>
              </a:camera>
              <a:lightRig rig="threePt" dir="t"/>
            </a:scene3d>
          </p:spPr>
          <p:txBody>
            <a:bodyPr wrap="none" rtlCol="0">
              <a:spAutoFit/>
            </a:bodyPr>
            <a:lstStyle/>
            <a:p>
              <a:r>
                <a:rPr lang="en-US" sz="2600" b="1" dirty="0"/>
                <a:t>Cloud Practitioner</a:t>
              </a:r>
            </a:p>
          </p:txBody>
        </p:sp>
        <p:sp>
          <p:nvSpPr>
            <p:cNvPr id="28" name="Oval 27">
              <a:extLst>
                <a:ext uri="{FF2B5EF4-FFF2-40B4-BE49-F238E27FC236}">
                  <a16:creationId xmlns:a16="http://schemas.microsoft.com/office/drawing/2014/main" id="{6C8D8D9D-24A9-E7CB-C140-A99CC1C4F5C3}"/>
                </a:ext>
              </a:extLst>
            </p:cNvPr>
            <p:cNvSpPr/>
            <p:nvPr/>
          </p:nvSpPr>
          <p:spPr>
            <a:xfrm>
              <a:off x="3293220" y="4869636"/>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a:extLst>
                <a:ext uri="{FF2B5EF4-FFF2-40B4-BE49-F238E27FC236}">
                  <a16:creationId xmlns:a16="http://schemas.microsoft.com/office/drawing/2014/main" id="{DCFA55DD-C312-0BFE-6B15-A2E3D5E16088}"/>
                </a:ext>
              </a:extLst>
            </p:cNvPr>
            <p:cNvSpPr/>
            <p:nvPr/>
          </p:nvSpPr>
          <p:spPr>
            <a:xfrm>
              <a:off x="3546823" y="5171637"/>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B6616A62-89AC-6F3A-55E3-A62092078DDD}"/>
                </a:ext>
              </a:extLst>
            </p:cNvPr>
            <p:cNvSpPr/>
            <p:nvPr/>
          </p:nvSpPr>
          <p:spPr>
            <a:xfrm>
              <a:off x="3818529" y="4733954"/>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8BFFBD4E-BFB6-E4AC-B2CD-A2AC16F2B2BD}"/>
                </a:ext>
              </a:extLst>
            </p:cNvPr>
            <p:cNvSpPr/>
            <p:nvPr/>
          </p:nvSpPr>
          <p:spPr>
            <a:xfrm>
              <a:off x="4026840" y="504987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815B9C90-26E7-2982-1C0B-D721D8957A09}"/>
                </a:ext>
              </a:extLst>
            </p:cNvPr>
            <p:cNvSpPr/>
            <p:nvPr/>
          </p:nvSpPr>
          <p:spPr>
            <a:xfrm>
              <a:off x="4340805" y="459963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E1A92372-4878-B64E-71E1-8F4AE7E656E3}"/>
                </a:ext>
              </a:extLst>
            </p:cNvPr>
            <p:cNvSpPr/>
            <p:nvPr/>
          </p:nvSpPr>
          <p:spPr>
            <a:xfrm>
              <a:off x="4504964" y="4927127"/>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Oval 33">
              <a:extLst>
                <a:ext uri="{FF2B5EF4-FFF2-40B4-BE49-F238E27FC236}">
                  <a16:creationId xmlns:a16="http://schemas.microsoft.com/office/drawing/2014/main" id="{DCF09BC0-0D24-AA3B-1FCB-442FDC071E9D}"/>
                </a:ext>
              </a:extLst>
            </p:cNvPr>
            <p:cNvSpPr/>
            <p:nvPr/>
          </p:nvSpPr>
          <p:spPr>
            <a:xfrm>
              <a:off x="4795625" y="447705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B49B9888-06A5-1204-2635-398E19A5FE6A}"/>
                </a:ext>
              </a:extLst>
            </p:cNvPr>
            <p:cNvSpPr/>
            <p:nvPr/>
          </p:nvSpPr>
          <p:spPr>
            <a:xfrm>
              <a:off x="4985210" y="4791214"/>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a:extLst>
                <a:ext uri="{FF2B5EF4-FFF2-40B4-BE49-F238E27FC236}">
                  <a16:creationId xmlns:a16="http://schemas.microsoft.com/office/drawing/2014/main" id="{65305743-CBD2-54E4-38F5-6BCF0F8B1908}"/>
                </a:ext>
              </a:extLst>
            </p:cNvPr>
            <p:cNvSpPr/>
            <p:nvPr/>
          </p:nvSpPr>
          <p:spPr>
            <a:xfrm>
              <a:off x="5268917" y="436101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a:extLst>
                <a:ext uri="{FF2B5EF4-FFF2-40B4-BE49-F238E27FC236}">
                  <a16:creationId xmlns:a16="http://schemas.microsoft.com/office/drawing/2014/main" id="{27690AC4-54E9-9A1D-23F0-5E71A079E4B2}"/>
                </a:ext>
              </a:extLst>
            </p:cNvPr>
            <p:cNvSpPr/>
            <p:nvPr/>
          </p:nvSpPr>
          <p:spPr>
            <a:xfrm>
              <a:off x="5457044" y="4669969"/>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id="{99879C6B-1AEA-5988-6C44-36C94257A5A7}"/>
                </a:ext>
              </a:extLst>
            </p:cNvPr>
            <p:cNvSpPr/>
            <p:nvPr/>
          </p:nvSpPr>
          <p:spPr>
            <a:xfrm>
              <a:off x="5737579" y="4227258"/>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a:extLst>
                <a:ext uri="{FF2B5EF4-FFF2-40B4-BE49-F238E27FC236}">
                  <a16:creationId xmlns:a16="http://schemas.microsoft.com/office/drawing/2014/main" id="{C0BEB757-42E6-62BD-FE83-A805F4F950E6}"/>
                </a:ext>
              </a:extLst>
            </p:cNvPr>
            <p:cNvSpPr/>
            <p:nvPr/>
          </p:nvSpPr>
          <p:spPr>
            <a:xfrm>
              <a:off x="5923185" y="4557639"/>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a:extLst>
                <a:ext uri="{FF2B5EF4-FFF2-40B4-BE49-F238E27FC236}">
                  <a16:creationId xmlns:a16="http://schemas.microsoft.com/office/drawing/2014/main" id="{10D5B972-84D2-8B1F-74EF-BD4D2270B92E}"/>
                </a:ext>
              </a:extLst>
            </p:cNvPr>
            <p:cNvSpPr/>
            <p:nvPr/>
          </p:nvSpPr>
          <p:spPr>
            <a:xfrm>
              <a:off x="6196661" y="412073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a:extLst>
                <a:ext uri="{FF2B5EF4-FFF2-40B4-BE49-F238E27FC236}">
                  <a16:creationId xmlns:a16="http://schemas.microsoft.com/office/drawing/2014/main" id="{5BA08AF6-00A5-56E1-69EB-E8074B4CCB7F}"/>
                </a:ext>
              </a:extLst>
            </p:cNvPr>
            <p:cNvSpPr/>
            <p:nvPr/>
          </p:nvSpPr>
          <p:spPr>
            <a:xfrm>
              <a:off x="6384455" y="442482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5557CB5B-75DC-4908-43BC-2E7ED4EBD345}"/>
                </a:ext>
              </a:extLst>
            </p:cNvPr>
            <p:cNvSpPr/>
            <p:nvPr/>
          </p:nvSpPr>
          <p:spPr>
            <a:xfrm>
              <a:off x="6647408" y="3995376"/>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a:extLst>
                <a:ext uri="{FF2B5EF4-FFF2-40B4-BE49-F238E27FC236}">
                  <a16:creationId xmlns:a16="http://schemas.microsoft.com/office/drawing/2014/main" id="{3BD721E9-1819-65A9-6053-B8E36F32130C}"/>
                </a:ext>
              </a:extLst>
            </p:cNvPr>
            <p:cNvSpPr/>
            <p:nvPr/>
          </p:nvSpPr>
          <p:spPr>
            <a:xfrm>
              <a:off x="6854469" y="429898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mc:AlternateContent xmlns:mc="http://schemas.openxmlformats.org/markup-compatibility/2006" xmlns:pslz="http://schemas.microsoft.com/office/powerpoint/2016/slidezoom">
        <mc:Choice Requires="pslz">
          <p:graphicFrame>
            <p:nvGraphicFramePr>
              <p:cNvPr id="81" name="Slide Zoom 80">
                <a:extLst>
                  <a:ext uri="{FF2B5EF4-FFF2-40B4-BE49-F238E27FC236}">
                    <a16:creationId xmlns:a16="http://schemas.microsoft.com/office/drawing/2014/main" id="{76A187D7-18D2-D0A1-5E7E-1F336CBCF482}"/>
                  </a:ext>
                </a:extLst>
              </p:cNvPr>
              <p:cNvGraphicFramePr>
                <a:graphicFrameLocks noChangeAspect="1"/>
              </p:cNvGraphicFramePr>
              <p:nvPr>
                <p:extLst>
                  <p:ext uri="{D42A27DB-BD31-4B8C-83A1-F6EECF244321}">
                    <p14:modId xmlns:p14="http://schemas.microsoft.com/office/powerpoint/2010/main" val="2590347764"/>
                  </p:ext>
                </p:extLst>
              </p:nvPr>
            </p:nvGraphicFramePr>
            <p:xfrm rot="20728625">
              <a:off x="785588" y="4759636"/>
              <a:ext cx="6774334" cy="1241273"/>
            </p:xfrm>
            <a:graphic>
              <a:graphicData uri="http://schemas.microsoft.com/office/powerpoint/2016/slidezoom">
                <pslz:sldZm>
                  <pslz:sldZmObj sldId="2795" cId="2377199430">
                    <pslz:zmPr id="{FA5B6DB1-B594-4F81-B3E8-D5BA3FA4838D}" returnToParent="0" imageType="cover">
                      <p166:blipFill xmlns:p166="http://schemas.microsoft.com/office/powerpoint/2016/6/main">
                        <a:blip r:embed="rId4">
                          <a:extLst>
                            <a:ext uri="{28A0092B-C50C-407E-A947-70E740481C1C}">
                              <a14:useLocalDpi xmlns:a14="http://schemas.microsoft.com/office/drawing/2010/main" val="0"/>
                            </a:ext>
                          </a:extLst>
                        </a:blip>
                        <a:stretch>
                          <a:fillRect/>
                        </a:stretch>
                      </p166:blipFill>
                      <p166:spPr xmlns:p166="http://schemas.microsoft.com/office/powerpoint/2016/6/main">
                        <a:xfrm rot="20728625">
                          <a:off x="0" y="0"/>
                          <a:ext cx="6774334" cy="1241273"/>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166:spPr>
                    </pslz:zmPr>
                  </pslz:sldZmObj>
                </pslz:sldZm>
              </a:graphicData>
            </a:graphic>
          </p:graphicFrame>
        </mc:Choice>
        <mc:Fallback xmlns="">
          <p:pic>
            <p:nvPicPr>
              <p:cNvPr id="81" name="Slide Zoom 80">
                <a:hlinkClick r:id="rId5" action="ppaction://hlinksldjump"/>
                <a:extLst>
                  <a:ext uri="{FF2B5EF4-FFF2-40B4-BE49-F238E27FC236}">
                    <a16:creationId xmlns:a16="http://schemas.microsoft.com/office/drawing/2014/main" id="{76A187D7-18D2-D0A1-5E7E-1F336CBCF482}"/>
                  </a:ext>
                </a:extLst>
              </p:cNvPr>
              <p:cNvPicPr>
                <a:picLocks noGrp="1" noRot="1" noChangeAspect="1" noMove="1" noResize="1" noEditPoints="1" noAdjustHandles="1" noChangeArrowheads="1" noChangeShapeType="1"/>
              </p:cNvPicPr>
              <p:nvPr/>
            </p:nvPicPr>
            <p:blipFill>
              <a:blip r:embed="rId6">
                <a:extLst>
                  <a:ext uri="{28A0092B-C50C-407E-A947-70E740481C1C}">
                    <a14:useLocalDpi xmlns:a14="http://schemas.microsoft.com/office/drawing/2010/main" val="0"/>
                  </a:ext>
                </a:extLst>
              </a:blip>
              <a:stretch>
                <a:fillRect/>
              </a:stretch>
            </p:blipFill>
            <p:spPr>
              <a:xfrm rot="20728625">
                <a:off x="785588" y="4759636"/>
                <a:ext cx="6774334" cy="1241273"/>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mc:Fallback>
      </mc:AlternateContent>
      <p:pic>
        <p:nvPicPr>
          <p:cNvPr id="82" name="Picture 2" descr="AWS Certified Solutions Architect - Associate badge">
            <a:extLst>
              <a:ext uri="{FF2B5EF4-FFF2-40B4-BE49-F238E27FC236}">
                <a16:creationId xmlns:a16="http://schemas.microsoft.com/office/drawing/2014/main" id="{CBF07AA9-F9BE-8FE3-5729-39040DC03B8C}"/>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1260" y="193484"/>
            <a:ext cx="934989" cy="934989"/>
          </a:xfrm>
          <a:prstGeom prst="rect">
            <a:avLst/>
          </a:prstGeom>
          <a:noFill/>
          <a:extLst>
            <a:ext uri="{909E8E84-426E-40DD-AFC4-6F175D3DCCD1}">
              <a14:hiddenFill xmlns:a14="http://schemas.microsoft.com/office/drawing/2010/main">
                <a:solidFill>
                  <a:srgbClr val="FFFFFF"/>
                </a:solidFill>
              </a14:hiddenFill>
            </a:ext>
          </a:extLst>
        </p:spPr>
      </p:pic>
      <p:pic>
        <p:nvPicPr>
          <p:cNvPr id="85" name="Image 0" descr="https://pitch-assets-ccb95893-de3f-4266-973c-20049231b248.s3.eu-west-1.amazonaws.com/e454ab81-7b56-4987-907c-8565de47887f?pitch-bytes=10814&amp;pitch-content-type=image%2Fsvg%2Bxml">
            <a:extLst>
              <a:ext uri="{FF2B5EF4-FFF2-40B4-BE49-F238E27FC236}">
                <a16:creationId xmlns:a16="http://schemas.microsoft.com/office/drawing/2014/main" id="{38D8D58B-38E8-0111-3677-7D804CF2C9B7}"/>
              </a:ext>
            </a:extLst>
          </p:cNvPr>
          <p:cNvPicPr>
            <a:picLocks noChangeAspect="1"/>
          </p:cNvPicPr>
          <p:nvPr/>
        </p:nvPicPr>
        <p:blipFill>
          <a:blip r:embed="rId8">
            <a:alphaModFix amt="7000"/>
            <a:extLst>
              <a:ext uri="{96DAC541-7B7A-43D3-8B79-37D633B846F1}">
                <asvg:svgBlip xmlns:asvg="http://schemas.microsoft.com/office/drawing/2016/SVG/main" r:embed="rId9"/>
              </a:ext>
            </a:extLst>
          </a:blip>
          <a:srcRect r="11341" b="44506"/>
          <a:stretch/>
        </p:blipFill>
        <p:spPr>
          <a:xfrm>
            <a:off x="-384813" y="-710533"/>
            <a:ext cx="9174056" cy="2460985"/>
          </a:xfrm>
          <a:prstGeom prst="rect">
            <a:avLst/>
          </a:prstGeom>
        </p:spPr>
      </p:pic>
      <p:pic>
        <p:nvPicPr>
          <p:cNvPr id="86" name="Image 1" descr="https://pitch-assets-ccb95893-de3f-4266-973c-20049231b248.s3.eu-west-1.amazonaws.com/e454ab81-7b56-4987-907c-8565de47887f?pitch-bytes=10814&amp;pitch-content-type=image%2Fsvg%2Bxml">
            <a:extLst>
              <a:ext uri="{FF2B5EF4-FFF2-40B4-BE49-F238E27FC236}">
                <a16:creationId xmlns:a16="http://schemas.microsoft.com/office/drawing/2014/main" id="{699C7EE4-48DB-8AD0-62C4-4AEB7F6FCFA7}"/>
              </a:ext>
            </a:extLst>
          </p:cNvPr>
          <p:cNvPicPr>
            <a:picLocks noChangeAspect="1"/>
          </p:cNvPicPr>
          <p:nvPr/>
        </p:nvPicPr>
        <p:blipFill>
          <a:blip r:embed="rId8">
            <a:alphaModFix amt="7000"/>
            <a:extLst>
              <a:ext uri="{96DAC541-7B7A-43D3-8B79-37D633B846F1}">
                <asvg:svgBlip xmlns:asvg="http://schemas.microsoft.com/office/drawing/2016/SVG/main" r:embed="rId9"/>
              </a:ext>
            </a:extLst>
          </a:blip>
          <a:srcRect t="54280" r="7309" b="10191"/>
          <a:stretch/>
        </p:blipFill>
        <p:spPr>
          <a:xfrm>
            <a:off x="2419515" y="5112359"/>
            <a:ext cx="9591287" cy="1575595"/>
          </a:xfrm>
          <a:prstGeom prst="rect">
            <a:avLst/>
          </a:prstGeom>
        </p:spPr>
      </p:pic>
      <p:pic>
        <p:nvPicPr>
          <p:cNvPr id="87" name="Image 0" descr="https://pitch-assets-ccb95893-de3f-4266-973c-20049231b248.s3.eu-west-1.amazonaws.com/35f1d9a3-be79-41bb-8b33-f01f69bff292?pitch-bytes=12564&amp;pitch-content-type=image%2Fpng">
            <a:extLst>
              <a:ext uri="{FF2B5EF4-FFF2-40B4-BE49-F238E27FC236}">
                <a16:creationId xmlns:a16="http://schemas.microsoft.com/office/drawing/2014/main" id="{C42D8E36-B27C-8677-E01F-502C1021B7CD}"/>
              </a:ext>
            </a:extLst>
          </p:cNvPr>
          <p:cNvPicPr>
            <a:picLocks noChangeAspect="1"/>
          </p:cNvPicPr>
          <p:nvPr/>
        </p:nvPicPr>
        <p:blipFill>
          <a:blip r:embed="rId10"/>
          <a:srcRect/>
          <a:stretch/>
        </p:blipFill>
        <p:spPr>
          <a:xfrm>
            <a:off x="11793541" y="6155039"/>
            <a:ext cx="165217" cy="474559"/>
          </a:xfrm>
          <a:prstGeom prst="rect">
            <a:avLst/>
          </a:prstGeom>
        </p:spPr>
      </p:pic>
      <p:sp>
        <p:nvSpPr>
          <p:cNvPr id="88" name="TextBox 87">
            <a:extLst>
              <a:ext uri="{FF2B5EF4-FFF2-40B4-BE49-F238E27FC236}">
                <a16:creationId xmlns:a16="http://schemas.microsoft.com/office/drawing/2014/main" id="{F8E0170E-2857-F005-C899-214EE2C5DC58}"/>
              </a:ext>
            </a:extLst>
          </p:cNvPr>
          <p:cNvSpPr txBox="1"/>
          <p:nvPr/>
        </p:nvSpPr>
        <p:spPr>
          <a:xfrm>
            <a:off x="7629235" y="569977"/>
            <a:ext cx="4276437" cy="1200329"/>
          </a:xfrm>
          <a:prstGeom prst="rect">
            <a:avLst/>
          </a:prstGeom>
          <a:noFill/>
        </p:spPr>
        <p:txBody>
          <a:bodyPr wrap="square">
            <a:spAutoFit/>
          </a:bodyPr>
          <a:lstStyle/>
          <a:p>
            <a:pPr algn="just"/>
            <a:r>
              <a:rPr lang="en-US" sz="1200" b="1" dirty="0">
                <a:solidFill>
                  <a:srgbClr val="000000"/>
                </a:solidFill>
              </a:rPr>
              <a:t>The AWS Certified Cloud Practitioner</a:t>
            </a:r>
            <a:r>
              <a:rPr lang="en-US" sz="1200" dirty="0">
                <a:solidFill>
                  <a:srgbClr val="000000"/>
                </a:solidFill>
              </a:rPr>
              <a:t> validates foundational, high-level understanding of AWS Cloud, services, and terminology.  This is a good starting point on the AWS Certification journey for individuals with no prior IT or cloud experience switching to a cloud career or for line-of-business employees looking for foundational cloud literacy.</a:t>
            </a:r>
          </a:p>
        </p:txBody>
      </p:sp>
      <p:sp>
        <p:nvSpPr>
          <p:cNvPr id="89" name="TextBox 88">
            <a:extLst>
              <a:ext uri="{FF2B5EF4-FFF2-40B4-BE49-F238E27FC236}">
                <a16:creationId xmlns:a16="http://schemas.microsoft.com/office/drawing/2014/main" id="{7FD31497-271F-C534-D634-B4C2022F7B43}"/>
              </a:ext>
            </a:extLst>
          </p:cNvPr>
          <p:cNvSpPr txBox="1"/>
          <p:nvPr/>
        </p:nvSpPr>
        <p:spPr>
          <a:xfrm>
            <a:off x="7629235" y="1968641"/>
            <a:ext cx="4276437" cy="5293757"/>
          </a:xfrm>
          <a:prstGeom prst="rect">
            <a:avLst/>
          </a:prstGeom>
          <a:noFill/>
        </p:spPr>
        <p:txBody>
          <a:bodyPr wrap="square">
            <a:spAutoFit/>
          </a:bodyPr>
          <a:lstStyle/>
          <a:p>
            <a:r>
              <a:rPr lang="en-US" sz="1400" b="1" dirty="0">
                <a:solidFill>
                  <a:srgbClr val="000000"/>
                </a:solidFill>
              </a:rPr>
              <a:t>Training Program:</a:t>
            </a:r>
            <a:r>
              <a:rPr lang="en-US" sz="1400" dirty="0">
                <a:solidFill>
                  <a:srgbClr val="000000"/>
                </a:solidFill>
              </a:rPr>
              <a:t> </a:t>
            </a:r>
          </a:p>
          <a:p>
            <a:endParaRPr lang="en-US" sz="1200" dirty="0">
              <a:solidFill>
                <a:srgbClr val="000000"/>
              </a:solidFill>
            </a:endParaRPr>
          </a:p>
          <a:p>
            <a:r>
              <a:rPr lang="en-US" sz="1200" b="1" dirty="0">
                <a:solidFill>
                  <a:srgbClr val="000000"/>
                </a:solidFill>
              </a:rPr>
              <a:t>Get to know the exam with exam-style questions</a:t>
            </a:r>
          </a:p>
          <a:p>
            <a:pPr marL="628650" lvl="1" indent="-171450">
              <a:buFont typeface="Arial" panose="020B0604020202020204" pitchFamily="34" charset="0"/>
              <a:buChar char="•"/>
            </a:pPr>
            <a:r>
              <a:rPr lang="en-US" sz="1200" dirty="0">
                <a:solidFill>
                  <a:srgbClr val="000000"/>
                </a:solidFill>
              </a:rPr>
              <a:t>Review the CLF-C02 exam guide</a:t>
            </a:r>
          </a:p>
          <a:p>
            <a:pPr marL="628650" lvl="1" indent="-171450">
              <a:buFont typeface="Arial" panose="020B0604020202020204" pitchFamily="34" charset="0"/>
              <a:buChar char="•"/>
            </a:pPr>
            <a:r>
              <a:rPr lang="en-US" sz="1200" dirty="0">
                <a:solidFill>
                  <a:srgbClr val="000000"/>
                </a:solidFill>
              </a:rPr>
              <a:t>AWS Certified Cloud Practitioner Official Practice Question Set</a:t>
            </a:r>
          </a:p>
          <a:p>
            <a:pPr marL="628650" lvl="1" indent="-171450">
              <a:buFont typeface="Arial" panose="020B0604020202020204" pitchFamily="34" charset="0"/>
              <a:buChar char="•"/>
            </a:pPr>
            <a:r>
              <a:rPr lang="en-US" sz="1200" dirty="0">
                <a:solidFill>
                  <a:srgbClr val="000000"/>
                </a:solidFill>
              </a:rPr>
              <a:t>Exam Prep Official Pretest: AWS Certified Cloud Practitioner (CLF-C02)</a:t>
            </a:r>
          </a:p>
          <a:p>
            <a:endParaRPr lang="en-US" sz="1200" dirty="0">
              <a:solidFill>
                <a:srgbClr val="000000"/>
              </a:solidFill>
            </a:endParaRPr>
          </a:p>
          <a:p>
            <a:r>
              <a:rPr lang="en-US" sz="1200" b="1" dirty="0">
                <a:solidFill>
                  <a:srgbClr val="000000"/>
                </a:solidFill>
              </a:rPr>
              <a:t>Get additional guidance through Exam Prep on AWS Skill Builder</a:t>
            </a:r>
          </a:p>
          <a:p>
            <a:pPr marL="628650" lvl="1" indent="-171450">
              <a:buFont typeface="Arial" panose="020B0604020202020204" pitchFamily="34" charset="0"/>
              <a:buChar char="•"/>
            </a:pPr>
            <a:r>
              <a:rPr lang="en-US" sz="1200" dirty="0">
                <a:solidFill>
                  <a:srgbClr val="000000"/>
                </a:solidFill>
              </a:rPr>
              <a:t>Refresh your AWS Knowledge and skills</a:t>
            </a:r>
          </a:p>
          <a:p>
            <a:pPr marL="628650" lvl="1" indent="-171450">
              <a:buFont typeface="Arial" panose="020B0604020202020204" pitchFamily="34" charset="0"/>
              <a:buChar char="•"/>
            </a:pPr>
            <a:r>
              <a:rPr lang="en-US" sz="1200" dirty="0">
                <a:solidFill>
                  <a:srgbClr val="000000"/>
                </a:solidFill>
              </a:rPr>
              <a:t>AWS Cloud Practitioner Essentials </a:t>
            </a:r>
          </a:p>
          <a:p>
            <a:pPr marL="628650" lvl="1" indent="-171450">
              <a:buFont typeface="Arial" panose="020B0604020202020204" pitchFamily="34" charset="0"/>
              <a:buChar char="•"/>
            </a:pPr>
            <a:r>
              <a:rPr lang="en-US" sz="1200" dirty="0">
                <a:solidFill>
                  <a:srgbClr val="000000"/>
                </a:solidFill>
              </a:rPr>
              <a:t>AWS Cloud Quest: Cloud Practitioner </a:t>
            </a:r>
          </a:p>
          <a:p>
            <a:endParaRPr lang="en-US" sz="1200" dirty="0">
              <a:solidFill>
                <a:srgbClr val="000000"/>
              </a:solidFill>
            </a:endParaRPr>
          </a:p>
          <a:p>
            <a:r>
              <a:rPr lang="en-US" sz="1200" b="1" dirty="0">
                <a:solidFill>
                  <a:srgbClr val="000000"/>
                </a:solidFill>
              </a:rPr>
              <a:t>Review and practice for your exam</a:t>
            </a:r>
          </a:p>
          <a:p>
            <a:pPr marL="628650" lvl="1" indent="-171450">
              <a:buFont typeface="Arial" panose="020B0604020202020204" pitchFamily="34" charset="0"/>
              <a:buChar char="•"/>
            </a:pPr>
            <a:r>
              <a:rPr lang="en-US" sz="1200" dirty="0">
                <a:solidFill>
                  <a:srgbClr val="000000"/>
                </a:solidFill>
              </a:rPr>
              <a:t>Exam Prep Standard Course: AWS Certified Cloud Practitioner</a:t>
            </a:r>
          </a:p>
          <a:p>
            <a:pPr marL="628650" lvl="1" indent="-171450">
              <a:buFont typeface="Arial" panose="020B0604020202020204" pitchFamily="34" charset="0"/>
              <a:buChar char="•"/>
            </a:pPr>
            <a:r>
              <a:rPr lang="en-US" sz="1200" dirty="0">
                <a:solidFill>
                  <a:srgbClr val="000000"/>
                </a:solidFill>
              </a:rPr>
              <a:t>Exam Prep Enhanced Course: AWS Certified Cloud Practitioner </a:t>
            </a:r>
          </a:p>
          <a:p>
            <a:pPr marL="628650" lvl="1" indent="-171450">
              <a:buFont typeface="Arial" panose="020B0604020202020204" pitchFamily="34" charset="0"/>
              <a:buChar char="•"/>
            </a:pPr>
            <a:r>
              <a:rPr lang="en-US" sz="1200" dirty="0">
                <a:solidFill>
                  <a:srgbClr val="000000"/>
                </a:solidFill>
              </a:rPr>
              <a:t>AWS Escape Room: Exam Prep for AWS Certified Cloud Practitioner</a:t>
            </a:r>
          </a:p>
          <a:p>
            <a:endParaRPr lang="en-US" sz="1200" dirty="0">
              <a:solidFill>
                <a:srgbClr val="000000"/>
              </a:solidFill>
            </a:endParaRPr>
          </a:p>
          <a:p>
            <a:r>
              <a:rPr lang="en-US" sz="1200" b="1" dirty="0">
                <a:solidFill>
                  <a:srgbClr val="000000"/>
                </a:solidFill>
              </a:rPr>
              <a:t>Assess your exam readiness</a:t>
            </a:r>
          </a:p>
          <a:p>
            <a:pPr marL="628650" lvl="1" indent="-171450">
              <a:buFont typeface="Arial" panose="020B0604020202020204" pitchFamily="34" charset="0"/>
              <a:buChar char="•"/>
            </a:pPr>
            <a:r>
              <a:rPr lang="en-US" sz="1200" dirty="0">
                <a:solidFill>
                  <a:srgbClr val="000000"/>
                </a:solidFill>
              </a:rPr>
              <a:t>AWS Certified Cloud Practitioner Official Practice Exam</a:t>
            </a:r>
          </a:p>
          <a:p>
            <a:endParaRPr lang="en-US" sz="1200" dirty="0">
              <a:solidFill>
                <a:srgbClr val="000000"/>
              </a:solidFill>
            </a:endParaRPr>
          </a:p>
          <a:p>
            <a:endParaRPr lang="en-US" sz="1200" dirty="0">
              <a:solidFill>
                <a:srgbClr val="000000"/>
              </a:solidFill>
            </a:endParaRPr>
          </a:p>
          <a:p>
            <a:pPr algn="just"/>
            <a:endParaRPr lang="en-US" sz="1200" dirty="0">
              <a:solidFill>
                <a:srgbClr val="000000"/>
              </a:solidFill>
            </a:endParaRPr>
          </a:p>
        </p:txBody>
      </p:sp>
      <p:pic>
        <p:nvPicPr>
          <p:cNvPr id="2" name="Graphic 1" descr="Work from home Wi-Fi with solid fill">
            <a:hlinkClick r:id="rId11" action="ppaction://hlinksldjump"/>
            <a:extLst>
              <a:ext uri="{FF2B5EF4-FFF2-40B4-BE49-F238E27FC236}">
                <a16:creationId xmlns:a16="http://schemas.microsoft.com/office/drawing/2014/main" id="{A9617EC1-62D6-C1AD-B44A-BC8B5DF54A13}"/>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6105230" y="6391373"/>
            <a:ext cx="424601" cy="424601"/>
          </a:xfrm>
          <a:prstGeom prst="rect">
            <a:avLst/>
          </a:prstGeom>
        </p:spPr>
      </p:pic>
    </p:spTree>
    <p:extLst>
      <p:ext uri="{BB962C8B-B14F-4D97-AF65-F5344CB8AC3E}">
        <p14:creationId xmlns:p14="http://schemas.microsoft.com/office/powerpoint/2010/main" val="1443410114"/>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8F0"/>
        </a:solidFill>
        <a:effectLst/>
      </p:bgPr>
    </p:bg>
    <p:spTree>
      <p:nvGrpSpPr>
        <p:cNvPr id="1" name=""/>
        <p:cNvGrpSpPr/>
        <p:nvPr/>
      </p:nvGrpSpPr>
      <p:grpSpPr>
        <a:xfrm>
          <a:off x="0" y="0"/>
          <a:ext cx="0" cy="0"/>
          <a:chOff x="0" y="0"/>
          <a:chExt cx="0" cy="0"/>
        </a:xfrm>
      </p:grpSpPr>
      <mc:AlternateContent xmlns:mc="http://schemas.openxmlformats.org/markup-compatibility/2006" xmlns:pslz="http://schemas.microsoft.com/office/powerpoint/2016/slidezoom">
        <mc:Choice Requires="pslz">
          <p:graphicFrame>
            <p:nvGraphicFramePr>
              <p:cNvPr id="99" name="Slide Zoom 98">
                <a:extLst>
                  <a:ext uri="{FF2B5EF4-FFF2-40B4-BE49-F238E27FC236}">
                    <a16:creationId xmlns:a16="http://schemas.microsoft.com/office/drawing/2014/main" id="{A011A538-90DE-39C7-F9FF-CBD3FDE18A41}"/>
                  </a:ext>
                </a:extLst>
              </p:cNvPr>
              <p:cNvGraphicFramePr>
                <a:graphicFrameLocks noChangeAspect="1"/>
              </p:cNvGraphicFramePr>
              <p:nvPr/>
            </p:nvGraphicFramePr>
            <p:xfrm rot="-900000">
              <a:off x="1268776" y="4861090"/>
              <a:ext cx="6315159" cy="494286"/>
            </p:xfrm>
            <a:graphic>
              <a:graphicData uri="http://schemas.microsoft.com/office/powerpoint/2016/slidezoom">
                <pslz:sldZm>
                  <pslz:sldZmObj sldId="2797" cId="2626855617">
                    <pslz:zmPr id="{7B7F4F1C-6842-4F04-897D-2B26CABE6BD8}" returnToParent="0" imageType="cover">
                      <p166:blipFill xmlns:p166="http://schemas.microsoft.com/office/powerpoint/2016/6/main">
                        <a:blip r:embed="rId4">
                          <a:extLst>
                            <a:ext uri="{28A0092B-C50C-407E-A947-70E740481C1C}">
                              <a14:useLocalDpi xmlns:a14="http://schemas.microsoft.com/office/drawing/2010/main" val="0"/>
                            </a:ext>
                          </a:extLst>
                        </a:blip>
                        <a:stretch>
                          <a:fillRect/>
                        </a:stretch>
                      </p166:blipFill>
                      <p166:spPr xmlns:p166="http://schemas.microsoft.com/office/powerpoint/2016/6/main">
                        <a:xfrm rot="-900000">
                          <a:off x="0" y="0"/>
                          <a:ext cx="6315159" cy="494286"/>
                        </a:xfrm>
                        <a:prstGeom prst="ellipse">
                          <a:avLst/>
                        </a:prstGeom>
                        <a:ln>
                          <a:noFill/>
                        </a:ln>
                        <a:effectLst>
                          <a:softEdge rad="112500"/>
                        </a:effectLst>
                      </p166:spPr>
                    </pslz:zmPr>
                  </pslz:sldZmObj>
                </pslz:sldZm>
              </a:graphicData>
            </a:graphic>
          </p:graphicFrame>
        </mc:Choice>
        <mc:Fallback xmlns="">
          <p:pic>
            <p:nvPicPr>
              <p:cNvPr id="99" name="Slide Zoom 98">
                <a:hlinkClick r:id="rId15" action="ppaction://hlinksldjump"/>
                <a:extLst>
                  <a:ext uri="{FF2B5EF4-FFF2-40B4-BE49-F238E27FC236}">
                    <a16:creationId xmlns:a16="http://schemas.microsoft.com/office/drawing/2014/main" id="{A011A538-90DE-39C7-F9FF-CBD3FDE18A41}"/>
                  </a:ext>
                </a:extLst>
              </p:cNvPr>
              <p:cNvPicPr>
                <a:picLocks noGrp="1" noRot="1" noChangeAspect="1" noMove="1" noResize="1" noEditPoints="1" noAdjustHandles="1" noChangeArrowheads="1" noChangeShapeType="1"/>
              </p:cNvPicPr>
              <p:nvPr/>
            </p:nvPicPr>
            <p:blipFill>
              <a:blip r:embed="rId14">
                <a:extLst>
                  <a:ext uri="{28A0092B-C50C-407E-A947-70E740481C1C}">
                    <a14:useLocalDpi xmlns:a14="http://schemas.microsoft.com/office/drawing/2010/main" val="0"/>
                  </a:ext>
                </a:extLst>
              </a:blip>
              <a:stretch>
                <a:fillRect/>
              </a:stretch>
            </p:blipFill>
            <p:spPr>
              <a:xfrm rot="-900000">
                <a:off x="1268776" y="4861090"/>
                <a:ext cx="6315159" cy="494286"/>
              </a:xfrm>
              <a:prstGeom prst="ellipse">
                <a:avLst/>
              </a:prstGeom>
              <a:ln>
                <a:noFill/>
              </a:ln>
              <a:effectLst>
                <a:softEdge rad="112500"/>
              </a:effectLst>
            </p:spPr>
          </p:pic>
        </mc:Fallback>
      </mc:AlternateContent>
      <mc:AlternateContent xmlns:mc="http://schemas.openxmlformats.org/markup-compatibility/2006" xmlns:pslz="http://schemas.microsoft.com/office/powerpoint/2016/slidezoom">
        <mc:Choice Requires="pslz">
          <p:graphicFrame>
            <p:nvGraphicFramePr>
              <p:cNvPr id="45" name="Slide Zoom 44">
                <a:extLst>
                  <a:ext uri="{FF2B5EF4-FFF2-40B4-BE49-F238E27FC236}">
                    <a16:creationId xmlns:a16="http://schemas.microsoft.com/office/drawing/2014/main" id="{57725514-5279-D78F-051E-7A5A3F6A4DC1}"/>
                  </a:ext>
                </a:extLst>
              </p:cNvPr>
              <p:cNvGraphicFramePr>
                <a:graphicFrameLocks noChangeAspect="1"/>
              </p:cNvGraphicFramePr>
              <p:nvPr/>
            </p:nvGraphicFramePr>
            <p:xfrm rot="-900000">
              <a:off x="1318640" y="5414530"/>
              <a:ext cx="6250085" cy="532936"/>
            </p:xfrm>
            <a:graphic>
              <a:graphicData uri="http://schemas.microsoft.com/office/powerpoint/2016/slidezoom">
                <pslz:sldZm>
                  <pslz:sldZmObj sldId="2799" cId="254948404">
                    <pslz:zmPr id="{ECCACF26-2E74-48D9-8BC7-AB03A4E99C25}" returnToParent="0" imageType="cover">
                      <p166:blipFill xmlns:p166="http://schemas.microsoft.com/office/powerpoint/2016/6/main">
                        <a:blip r:embed="rId14">
                          <a:extLst>
                            <a:ext uri="{28A0092B-C50C-407E-A947-70E740481C1C}">
                              <a14:useLocalDpi xmlns:a14="http://schemas.microsoft.com/office/drawing/2010/main" val="0"/>
                            </a:ext>
                          </a:extLst>
                        </a:blip>
                        <a:stretch>
                          <a:fillRect/>
                        </a:stretch>
                      </p166:blipFill>
                      <p166:spPr xmlns:p166="http://schemas.microsoft.com/office/powerpoint/2016/6/main">
                        <a:xfrm rot="-900000">
                          <a:off x="0" y="0"/>
                          <a:ext cx="6250085" cy="532936"/>
                        </a:xfrm>
                        <a:prstGeom prst="ellipse">
                          <a:avLst/>
                        </a:prstGeom>
                        <a:ln>
                          <a:noFill/>
                        </a:ln>
                        <a:effectLst>
                          <a:softEdge rad="112500"/>
                        </a:effectLst>
                      </p166:spPr>
                    </pslz:zmPr>
                  </pslz:sldZmObj>
                </pslz:sldZm>
              </a:graphicData>
            </a:graphic>
          </p:graphicFrame>
        </mc:Choice>
        <mc:Fallback xmlns="">
          <p:pic>
            <p:nvPicPr>
              <p:cNvPr id="45" name="Slide Zoom 44">
                <a:hlinkClick r:id="rId13" action="ppaction://hlinksldjump"/>
                <a:extLst>
                  <a:ext uri="{FF2B5EF4-FFF2-40B4-BE49-F238E27FC236}">
                    <a16:creationId xmlns:a16="http://schemas.microsoft.com/office/drawing/2014/main" id="{57725514-5279-D78F-051E-7A5A3F6A4DC1}"/>
                  </a:ext>
                </a:extLst>
              </p:cNvPr>
              <p:cNvPicPr>
                <a:picLocks noGrp="1" noRot="1" noChangeAspect="1" noMove="1" noResize="1" noEditPoints="1" noAdjustHandles="1" noChangeArrowheads="1" noChangeShapeType="1"/>
              </p:cNvPicPr>
              <p:nvPr/>
            </p:nvPicPr>
            <p:blipFill>
              <a:blip r:embed="rId14">
                <a:extLst>
                  <a:ext uri="{28A0092B-C50C-407E-A947-70E740481C1C}">
                    <a14:useLocalDpi xmlns:a14="http://schemas.microsoft.com/office/drawing/2010/main" val="0"/>
                  </a:ext>
                </a:extLst>
              </a:blip>
              <a:stretch>
                <a:fillRect/>
              </a:stretch>
            </p:blipFill>
            <p:spPr>
              <a:xfrm rot="-900000">
                <a:off x="1318640" y="5414530"/>
                <a:ext cx="6250085" cy="532936"/>
              </a:xfrm>
              <a:prstGeom prst="ellipse">
                <a:avLst/>
              </a:prstGeom>
              <a:ln>
                <a:noFill/>
              </a:ln>
              <a:effectLst>
                <a:softEdge rad="112500"/>
              </a:effectLst>
            </p:spPr>
          </p:pic>
        </mc:Fallback>
      </mc:AlternateContent>
      <p:grpSp>
        <p:nvGrpSpPr>
          <p:cNvPr id="50" name="Group 49">
            <a:extLst>
              <a:ext uri="{FF2B5EF4-FFF2-40B4-BE49-F238E27FC236}">
                <a16:creationId xmlns:a16="http://schemas.microsoft.com/office/drawing/2014/main" id="{F7926819-B6F6-B26F-57FB-714EA256E648}"/>
              </a:ext>
            </a:extLst>
          </p:cNvPr>
          <p:cNvGrpSpPr/>
          <p:nvPr/>
        </p:nvGrpSpPr>
        <p:grpSpPr>
          <a:xfrm>
            <a:off x="755763" y="3995376"/>
            <a:ext cx="6858000" cy="1971291"/>
            <a:chOff x="755763" y="3995376"/>
            <a:chExt cx="6858000" cy="1971291"/>
          </a:xfrm>
        </p:grpSpPr>
        <p:grpSp>
          <p:nvGrpSpPr>
            <p:cNvPr id="8" name="Group 7">
              <a:extLst>
                <a:ext uri="{FF2B5EF4-FFF2-40B4-BE49-F238E27FC236}">
                  <a16:creationId xmlns:a16="http://schemas.microsoft.com/office/drawing/2014/main" id="{BE762564-FFF3-C4D3-2806-CEA51A5EB672}"/>
                </a:ext>
              </a:extLst>
            </p:cNvPr>
            <p:cNvGrpSpPr/>
            <p:nvPr/>
          </p:nvGrpSpPr>
          <p:grpSpPr>
            <a:xfrm>
              <a:off x="755763" y="4567635"/>
              <a:ext cx="6858000" cy="1399032"/>
              <a:chOff x="293088" y="2041079"/>
              <a:chExt cx="6848589" cy="1397756"/>
            </a:xfrm>
            <a:effectLst/>
          </p:grpSpPr>
          <p:sp>
            <p:nvSpPr>
              <p:cNvPr id="9" name="Rounded Rectangle 3">
                <a:hlinkClick r:id="rId16" action="ppaction://hlinksldjump"/>
                <a:extLst>
                  <a:ext uri="{FF2B5EF4-FFF2-40B4-BE49-F238E27FC236}">
                    <a16:creationId xmlns:a16="http://schemas.microsoft.com/office/drawing/2014/main" id="{9E06068D-C480-748B-3A60-9EC3BC1F2439}"/>
                  </a:ext>
                </a:extLst>
              </p:cNvPr>
              <p:cNvSpPr/>
              <p:nvPr/>
            </p:nvSpPr>
            <p:spPr>
              <a:xfrm>
                <a:off x="293088" y="2041079"/>
                <a:ext cx="6848589" cy="1069258"/>
              </a:xfrm>
              <a:prstGeom prst="roundRect">
                <a:avLst>
                  <a:gd name="adj" fmla="val 4468"/>
                </a:avLst>
              </a:prstGeom>
              <a:solidFill>
                <a:schemeClr val="accent6">
                  <a:lumMod val="20000"/>
                  <a:lumOff val="80000"/>
                </a:schemeClr>
              </a:solidFill>
              <a:ln>
                <a:noFill/>
              </a:ln>
              <a:effectLst>
                <a:outerShdw blurRad="381000" dist="38100" dir="8100000" algn="tr" rotWithShape="0">
                  <a:prstClr val="black">
                    <a:alpha val="40000"/>
                  </a:prstClr>
                </a:outerShdw>
              </a:effectLst>
              <a:scene3d>
                <a:camera prst="isometricOffAxis1Top">
                  <a:rot lat="18664799" lon="19558760" rev="2510697"/>
                </a:camera>
                <a:lightRig rig="balanced" dir="t"/>
              </a:scene3d>
              <a:sp3d extrusionH="63500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D57EAD64-BB71-345B-75AB-5F20D208E22E}"/>
                  </a:ext>
                </a:extLst>
              </p:cNvPr>
              <p:cNvGrpSpPr>
                <a:grpSpLocks noChangeAspect="1"/>
              </p:cNvGrpSpPr>
              <p:nvPr/>
            </p:nvGrpSpPr>
            <p:grpSpPr>
              <a:xfrm>
                <a:off x="772037" y="2524435"/>
                <a:ext cx="2089487" cy="914400"/>
                <a:chOff x="5405487" y="2428974"/>
                <a:chExt cx="2140771" cy="936843"/>
              </a:xfrm>
              <a:solidFill>
                <a:srgbClr val="E71F1F"/>
              </a:solidFill>
              <a:scene3d>
                <a:camera prst="isometricOffAxis1Top">
                  <a:rot lat="18664799" lon="19558760" rev="2510697"/>
                </a:camera>
                <a:lightRig rig="balanced" dir="t"/>
              </a:scene3d>
            </p:grpSpPr>
            <p:sp>
              <p:nvSpPr>
                <p:cNvPr id="11" name="Oval 10">
                  <a:extLst>
                    <a:ext uri="{FF2B5EF4-FFF2-40B4-BE49-F238E27FC236}">
                      <a16:creationId xmlns:a16="http://schemas.microsoft.com/office/drawing/2014/main" id="{2414D352-3367-8146-2F36-D6AD47CBCDEF}"/>
                    </a:ext>
                  </a:extLst>
                </p:cNvPr>
                <p:cNvSpPr/>
                <p:nvPr/>
              </p:nvSpPr>
              <p:spPr>
                <a:xfrm>
                  <a:off x="5405487"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85A2A2E1-25E1-BC6A-5B90-0AAAB9878FA3}"/>
                    </a:ext>
                  </a:extLst>
                </p:cNvPr>
                <p:cNvSpPr/>
                <p:nvPr/>
              </p:nvSpPr>
              <p:spPr>
                <a:xfrm>
                  <a:off x="5405487"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3BC8DE29-8DF8-1DAD-FAED-E6BA59D555FC}"/>
                    </a:ext>
                  </a:extLst>
                </p:cNvPr>
                <p:cNvSpPr/>
                <p:nvPr/>
              </p:nvSpPr>
              <p:spPr>
                <a:xfrm>
                  <a:off x="6016658"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FF0B951B-10A1-6C86-9828-9048709BDEA6}"/>
                    </a:ext>
                  </a:extLst>
                </p:cNvPr>
                <p:cNvSpPr/>
                <p:nvPr/>
              </p:nvSpPr>
              <p:spPr>
                <a:xfrm>
                  <a:off x="6016658"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327649EB-9014-CFDA-1794-546B2D1717B1}"/>
                    </a:ext>
                  </a:extLst>
                </p:cNvPr>
                <p:cNvSpPr/>
                <p:nvPr/>
              </p:nvSpPr>
              <p:spPr>
                <a:xfrm>
                  <a:off x="6627829"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C3809E0C-407E-93F9-C303-23BB37BEE062}"/>
                    </a:ext>
                  </a:extLst>
                </p:cNvPr>
                <p:cNvSpPr/>
                <p:nvPr/>
              </p:nvSpPr>
              <p:spPr>
                <a:xfrm>
                  <a:off x="6627829"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8F6B5A37-60EC-0355-95DC-E379F7C98E6E}"/>
                    </a:ext>
                  </a:extLst>
                </p:cNvPr>
                <p:cNvSpPr/>
                <p:nvPr/>
              </p:nvSpPr>
              <p:spPr>
                <a:xfrm>
                  <a:off x="7239000"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a:extLst>
                    <a:ext uri="{FF2B5EF4-FFF2-40B4-BE49-F238E27FC236}">
                      <a16:creationId xmlns:a16="http://schemas.microsoft.com/office/drawing/2014/main" id="{35D27D6F-5508-FE9F-3AD6-C5467B91E247}"/>
                    </a:ext>
                  </a:extLst>
                </p:cNvPr>
                <p:cNvSpPr/>
                <p:nvPr/>
              </p:nvSpPr>
              <p:spPr>
                <a:xfrm>
                  <a:off x="7239000"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19" name="TextBox 18">
              <a:extLst>
                <a:ext uri="{FF2B5EF4-FFF2-40B4-BE49-F238E27FC236}">
                  <a16:creationId xmlns:a16="http://schemas.microsoft.com/office/drawing/2014/main" id="{1F2A44F9-BC6F-C17D-7B58-1F9FC65B0FBC}"/>
                </a:ext>
              </a:extLst>
            </p:cNvPr>
            <p:cNvSpPr txBox="1"/>
            <p:nvPr/>
          </p:nvSpPr>
          <p:spPr>
            <a:xfrm rot="21540000">
              <a:off x="4102700" y="5329788"/>
              <a:ext cx="1283941" cy="492443"/>
            </a:xfrm>
            <a:prstGeom prst="rect">
              <a:avLst/>
            </a:prstGeom>
            <a:noFill/>
            <a:scene3d>
              <a:camera prst="isometricOffAxis1Right">
                <a:rot lat="1080000" lon="20039998" rev="300000"/>
              </a:camera>
              <a:lightRig rig="threePt" dir="t"/>
            </a:scene3d>
          </p:spPr>
          <p:txBody>
            <a:bodyPr wrap="none" rtlCol="0">
              <a:spAutoFit/>
            </a:bodyPr>
            <a:lstStyle/>
            <a:p>
              <a:r>
                <a:rPr lang="en-US" sz="2600" b="1" dirty="0"/>
                <a:t>Badge 1</a:t>
              </a:r>
            </a:p>
          </p:txBody>
        </p:sp>
        <p:sp>
          <p:nvSpPr>
            <p:cNvPr id="28" name="Oval 27">
              <a:extLst>
                <a:ext uri="{FF2B5EF4-FFF2-40B4-BE49-F238E27FC236}">
                  <a16:creationId xmlns:a16="http://schemas.microsoft.com/office/drawing/2014/main" id="{6C8D8D9D-24A9-E7CB-C140-A99CC1C4F5C3}"/>
                </a:ext>
              </a:extLst>
            </p:cNvPr>
            <p:cNvSpPr/>
            <p:nvPr/>
          </p:nvSpPr>
          <p:spPr>
            <a:xfrm>
              <a:off x="3293220" y="4869636"/>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a:extLst>
                <a:ext uri="{FF2B5EF4-FFF2-40B4-BE49-F238E27FC236}">
                  <a16:creationId xmlns:a16="http://schemas.microsoft.com/office/drawing/2014/main" id="{DCFA55DD-C312-0BFE-6B15-A2E3D5E16088}"/>
                </a:ext>
              </a:extLst>
            </p:cNvPr>
            <p:cNvSpPr/>
            <p:nvPr/>
          </p:nvSpPr>
          <p:spPr>
            <a:xfrm>
              <a:off x="3546823" y="5171637"/>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B6616A62-89AC-6F3A-55E3-A62092078DDD}"/>
                </a:ext>
              </a:extLst>
            </p:cNvPr>
            <p:cNvSpPr/>
            <p:nvPr/>
          </p:nvSpPr>
          <p:spPr>
            <a:xfrm>
              <a:off x="3818529" y="4733954"/>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8BFFBD4E-BFB6-E4AC-B2CD-A2AC16F2B2BD}"/>
                </a:ext>
              </a:extLst>
            </p:cNvPr>
            <p:cNvSpPr/>
            <p:nvPr/>
          </p:nvSpPr>
          <p:spPr>
            <a:xfrm>
              <a:off x="4026840" y="504987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815B9C90-26E7-2982-1C0B-D721D8957A09}"/>
                </a:ext>
              </a:extLst>
            </p:cNvPr>
            <p:cNvSpPr/>
            <p:nvPr/>
          </p:nvSpPr>
          <p:spPr>
            <a:xfrm>
              <a:off x="4340805" y="459963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E1A92372-4878-B64E-71E1-8F4AE7E656E3}"/>
                </a:ext>
              </a:extLst>
            </p:cNvPr>
            <p:cNvSpPr/>
            <p:nvPr/>
          </p:nvSpPr>
          <p:spPr>
            <a:xfrm>
              <a:off x="4504964" y="4927127"/>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Oval 33">
              <a:extLst>
                <a:ext uri="{FF2B5EF4-FFF2-40B4-BE49-F238E27FC236}">
                  <a16:creationId xmlns:a16="http://schemas.microsoft.com/office/drawing/2014/main" id="{DCF09BC0-0D24-AA3B-1FCB-442FDC071E9D}"/>
                </a:ext>
              </a:extLst>
            </p:cNvPr>
            <p:cNvSpPr/>
            <p:nvPr/>
          </p:nvSpPr>
          <p:spPr>
            <a:xfrm>
              <a:off x="4795625" y="447705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B49B9888-06A5-1204-2635-398E19A5FE6A}"/>
                </a:ext>
              </a:extLst>
            </p:cNvPr>
            <p:cNvSpPr/>
            <p:nvPr/>
          </p:nvSpPr>
          <p:spPr>
            <a:xfrm>
              <a:off x="4985210" y="4791214"/>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a:extLst>
                <a:ext uri="{FF2B5EF4-FFF2-40B4-BE49-F238E27FC236}">
                  <a16:creationId xmlns:a16="http://schemas.microsoft.com/office/drawing/2014/main" id="{65305743-CBD2-54E4-38F5-6BCF0F8B1908}"/>
                </a:ext>
              </a:extLst>
            </p:cNvPr>
            <p:cNvSpPr/>
            <p:nvPr/>
          </p:nvSpPr>
          <p:spPr>
            <a:xfrm>
              <a:off x="5268917" y="436101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a:extLst>
                <a:ext uri="{FF2B5EF4-FFF2-40B4-BE49-F238E27FC236}">
                  <a16:creationId xmlns:a16="http://schemas.microsoft.com/office/drawing/2014/main" id="{27690AC4-54E9-9A1D-23F0-5E71A079E4B2}"/>
                </a:ext>
              </a:extLst>
            </p:cNvPr>
            <p:cNvSpPr/>
            <p:nvPr/>
          </p:nvSpPr>
          <p:spPr>
            <a:xfrm>
              <a:off x="5457044" y="4669969"/>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id="{99879C6B-1AEA-5988-6C44-36C94257A5A7}"/>
                </a:ext>
              </a:extLst>
            </p:cNvPr>
            <p:cNvSpPr/>
            <p:nvPr/>
          </p:nvSpPr>
          <p:spPr>
            <a:xfrm>
              <a:off x="5737579" y="4227258"/>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a:extLst>
                <a:ext uri="{FF2B5EF4-FFF2-40B4-BE49-F238E27FC236}">
                  <a16:creationId xmlns:a16="http://schemas.microsoft.com/office/drawing/2014/main" id="{C0BEB757-42E6-62BD-FE83-A805F4F950E6}"/>
                </a:ext>
              </a:extLst>
            </p:cNvPr>
            <p:cNvSpPr/>
            <p:nvPr/>
          </p:nvSpPr>
          <p:spPr>
            <a:xfrm>
              <a:off x="5923185" y="4557639"/>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a:extLst>
                <a:ext uri="{FF2B5EF4-FFF2-40B4-BE49-F238E27FC236}">
                  <a16:creationId xmlns:a16="http://schemas.microsoft.com/office/drawing/2014/main" id="{10D5B972-84D2-8B1F-74EF-BD4D2270B92E}"/>
                </a:ext>
              </a:extLst>
            </p:cNvPr>
            <p:cNvSpPr/>
            <p:nvPr/>
          </p:nvSpPr>
          <p:spPr>
            <a:xfrm>
              <a:off x="6196661" y="412073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a:extLst>
                <a:ext uri="{FF2B5EF4-FFF2-40B4-BE49-F238E27FC236}">
                  <a16:creationId xmlns:a16="http://schemas.microsoft.com/office/drawing/2014/main" id="{5BA08AF6-00A5-56E1-69EB-E8074B4CCB7F}"/>
                </a:ext>
              </a:extLst>
            </p:cNvPr>
            <p:cNvSpPr/>
            <p:nvPr/>
          </p:nvSpPr>
          <p:spPr>
            <a:xfrm>
              <a:off x="6384455" y="442482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5557CB5B-75DC-4908-43BC-2E7ED4EBD345}"/>
                </a:ext>
              </a:extLst>
            </p:cNvPr>
            <p:cNvSpPr/>
            <p:nvPr/>
          </p:nvSpPr>
          <p:spPr>
            <a:xfrm>
              <a:off x="6647408" y="3995376"/>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a:extLst>
                <a:ext uri="{FF2B5EF4-FFF2-40B4-BE49-F238E27FC236}">
                  <a16:creationId xmlns:a16="http://schemas.microsoft.com/office/drawing/2014/main" id="{3BD721E9-1819-65A9-6053-B8E36F32130C}"/>
                </a:ext>
              </a:extLst>
            </p:cNvPr>
            <p:cNvSpPr/>
            <p:nvPr/>
          </p:nvSpPr>
          <p:spPr>
            <a:xfrm>
              <a:off x="6854469" y="429898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 name="Group 2">
            <a:extLst>
              <a:ext uri="{FF2B5EF4-FFF2-40B4-BE49-F238E27FC236}">
                <a16:creationId xmlns:a16="http://schemas.microsoft.com/office/drawing/2014/main" id="{64EE2505-EC18-614E-A133-3406A7AF0C28}"/>
              </a:ext>
            </a:extLst>
          </p:cNvPr>
          <p:cNvGrpSpPr/>
          <p:nvPr/>
        </p:nvGrpSpPr>
        <p:grpSpPr>
          <a:xfrm>
            <a:off x="757333" y="3440766"/>
            <a:ext cx="6858000" cy="1971291"/>
            <a:chOff x="755763" y="3995376"/>
            <a:chExt cx="6858000" cy="1971291"/>
          </a:xfrm>
          <a:solidFill>
            <a:schemeClr val="accent5">
              <a:lumMod val="20000"/>
              <a:lumOff val="80000"/>
            </a:schemeClr>
          </a:solidFill>
        </p:grpSpPr>
        <p:grpSp>
          <p:nvGrpSpPr>
            <p:cNvPr id="7" name="Group 6">
              <a:extLst>
                <a:ext uri="{FF2B5EF4-FFF2-40B4-BE49-F238E27FC236}">
                  <a16:creationId xmlns:a16="http://schemas.microsoft.com/office/drawing/2014/main" id="{82BC41A8-AB17-48D6-E23E-9DB4C841AE7B}"/>
                </a:ext>
              </a:extLst>
            </p:cNvPr>
            <p:cNvGrpSpPr/>
            <p:nvPr/>
          </p:nvGrpSpPr>
          <p:grpSpPr>
            <a:xfrm>
              <a:off x="755763" y="4567635"/>
              <a:ext cx="6858000" cy="1399032"/>
              <a:chOff x="293088" y="2041079"/>
              <a:chExt cx="6848589" cy="1397756"/>
            </a:xfrm>
            <a:grpFill/>
            <a:effectLst/>
          </p:grpSpPr>
          <p:sp>
            <p:nvSpPr>
              <p:cNvPr id="56" name="Rounded Rectangle 3">
                <a:extLst>
                  <a:ext uri="{FF2B5EF4-FFF2-40B4-BE49-F238E27FC236}">
                    <a16:creationId xmlns:a16="http://schemas.microsoft.com/office/drawing/2014/main" id="{D8F29DAB-C793-54F2-007E-D8BB232714AC}"/>
                  </a:ext>
                </a:extLst>
              </p:cNvPr>
              <p:cNvSpPr/>
              <p:nvPr/>
            </p:nvSpPr>
            <p:spPr>
              <a:xfrm>
                <a:off x="293088" y="2041079"/>
                <a:ext cx="6848589" cy="1069258"/>
              </a:xfrm>
              <a:prstGeom prst="roundRect">
                <a:avLst>
                  <a:gd name="adj" fmla="val 4468"/>
                </a:avLst>
              </a:prstGeom>
              <a:grpFill/>
              <a:ln>
                <a:noFill/>
              </a:ln>
              <a:effectLst>
                <a:outerShdw blurRad="381000" dist="38100" dir="8100000" algn="tr" rotWithShape="0">
                  <a:prstClr val="black">
                    <a:alpha val="40000"/>
                  </a:prstClr>
                </a:outerShdw>
              </a:effectLst>
              <a:scene3d>
                <a:camera prst="isometricOffAxis1Top">
                  <a:rot lat="18664799" lon="19558760" rev="2510697"/>
                </a:camera>
                <a:lightRig rig="balanced" dir="t"/>
              </a:scene3d>
              <a:sp3d extrusionH="63500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7" name="Group 56">
                <a:extLst>
                  <a:ext uri="{FF2B5EF4-FFF2-40B4-BE49-F238E27FC236}">
                    <a16:creationId xmlns:a16="http://schemas.microsoft.com/office/drawing/2014/main" id="{446D4236-4562-5643-3AFF-4ED19EB7CE25}"/>
                  </a:ext>
                </a:extLst>
              </p:cNvPr>
              <p:cNvGrpSpPr>
                <a:grpSpLocks noChangeAspect="1"/>
              </p:cNvGrpSpPr>
              <p:nvPr/>
            </p:nvGrpSpPr>
            <p:grpSpPr>
              <a:xfrm>
                <a:off x="772037" y="2524435"/>
                <a:ext cx="2089487" cy="914400"/>
                <a:chOff x="5405487" y="2428974"/>
                <a:chExt cx="2140771" cy="936843"/>
              </a:xfrm>
              <a:grpFill/>
              <a:scene3d>
                <a:camera prst="isometricOffAxis1Top">
                  <a:rot lat="18664799" lon="19558760" rev="2510697"/>
                </a:camera>
                <a:lightRig rig="balanced" dir="t"/>
              </a:scene3d>
            </p:grpSpPr>
            <p:sp>
              <p:nvSpPr>
                <p:cNvPr id="58" name="Oval 57">
                  <a:extLst>
                    <a:ext uri="{FF2B5EF4-FFF2-40B4-BE49-F238E27FC236}">
                      <a16:creationId xmlns:a16="http://schemas.microsoft.com/office/drawing/2014/main" id="{13032786-345B-7AAC-4389-1DB0BD983E68}"/>
                    </a:ext>
                  </a:extLst>
                </p:cNvPr>
                <p:cNvSpPr/>
                <p:nvPr/>
              </p:nvSpPr>
              <p:spPr>
                <a:xfrm>
                  <a:off x="5405487"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a:extLst>
                    <a:ext uri="{FF2B5EF4-FFF2-40B4-BE49-F238E27FC236}">
                      <a16:creationId xmlns:a16="http://schemas.microsoft.com/office/drawing/2014/main" id="{54D4B289-0FB9-7068-5D08-5840DBC698C2}"/>
                    </a:ext>
                  </a:extLst>
                </p:cNvPr>
                <p:cNvSpPr/>
                <p:nvPr/>
              </p:nvSpPr>
              <p:spPr>
                <a:xfrm>
                  <a:off x="5405487"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a:extLst>
                    <a:ext uri="{FF2B5EF4-FFF2-40B4-BE49-F238E27FC236}">
                      <a16:creationId xmlns:a16="http://schemas.microsoft.com/office/drawing/2014/main" id="{5497F9E9-A0E7-96B5-CADD-5464F01B6565}"/>
                    </a:ext>
                  </a:extLst>
                </p:cNvPr>
                <p:cNvSpPr/>
                <p:nvPr/>
              </p:nvSpPr>
              <p:spPr>
                <a:xfrm>
                  <a:off x="6016658"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a:extLst>
                    <a:ext uri="{FF2B5EF4-FFF2-40B4-BE49-F238E27FC236}">
                      <a16:creationId xmlns:a16="http://schemas.microsoft.com/office/drawing/2014/main" id="{B36FB9CF-B6DA-AB43-BCD1-800E05ABF18E}"/>
                    </a:ext>
                  </a:extLst>
                </p:cNvPr>
                <p:cNvSpPr/>
                <p:nvPr/>
              </p:nvSpPr>
              <p:spPr>
                <a:xfrm>
                  <a:off x="6016658"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a:extLst>
                    <a:ext uri="{FF2B5EF4-FFF2-40B4-BE49-F238E27FC236}">
                      <a16:creationId xmlns:a16="http://schemas.microsoft.com/office/drawing/2014/main" id="{43B58D8C-8BAD-1325-DE49-3F427EE5B342}"/>
                    </a:ext>
                  </a:extLst>
                </p:cNvPr>
                <p:cNvSpPr/>
                <p:nvPr/>
              </p:nvSpPr>
              <p:spPr>
                <a:xfrm>
                  <a:off x="6627829"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a:extLst>
                    <a:ext uri="{FF2B5EF4-FFF2-40B4-BE49-F238E27FC236}">
                      <a16:creationId xmlns:a16="http://schemas.microsoft.com/office/drawing/2014/main" id="{77DCEF06-9C1D-B703-A942-C8E317827264}"/>
                    </a:ext>
                  </a:extLst>
                </p:cNvPr>
                <p:cNvSpPr/>
                <p:nvPr/>
              </p:nvSpPr>
              <p:spPr>
                <a:xfrm>
                  <a:off x="6627829"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a:extLst>
                    <a:ext uri="{FF2B5EF4-FFF2-40B4-BE49-F238E27FC236}">
                      <a16:creationId xmlns:a16="http://schemas.microsoft.com/office/drawing/2014/main" id="{E42A3D82-864A-8B9F-1367-273C32AE20B2}"/>
                    </a:ext>
                  </a:extLst>
                </p:cNvPr>
                <p:cNvSpPr/>
                <p:nvPr/>
              </p:nvSpPr>
              <p:spPr>
                <a:xfrm>
                  <a:off x="7239000"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Oval 64">
                  <a:extLst>
                    <a:ext uri="{FF2B5EF4-FFF2-40B4-BE49-F238E27FC236}">
                      <a16:creationId xmlns:a16="http://schemas.microsoft.com/office/drawing/2014/main" id="{7A27C8E4-EF4C-803D-FC1C-0C9955A3F8FB}"/>
                    </a:ext>
                  </a:extLst>
                </p:cNvPr>
                <p:cNvSpPr/>
                <p:nvPr/>
              </p:nvSpPr>
              <p:spPr>
                <a:xfrm>
                  <a:off x="7239000"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20" name="TextBox 19">
              <a:extLst>
                <a:ext uri="{FF2B5EF4-FFF2-40B4-BE49-F238E27FC236}">
                  <a16:creationId xmlns:a16="http://schemas.microsoft.com/office/drawing/2014/main" id="{FAA1D1CD-A9AB-59F4-123F-B73682529FA0}"/>
                </a:ext>
              </a:extLst>
            </p:cNvPr>
            <p:cNvSpPr txBox="1"/>
            <p:nvPr/>
          </p:nvSpPr>
          <p:spPr>
            <a:xfrm rot="21540000">
              <a:off x="4102705" y="5329788"/>
              <a:ext cx="1283941" cy="492443"/>
            </a:xfrm>
            <a:prstGeom prst="rect">
              <a:avLst/>
            </a:prstGeom>
            <a:noFill/>
            <a:scene3d>
              <a:camera prst="isometricOffAxis1Right">
                <a:rot lat="1080000" lon="20039998" rev="300000"/>
              </a:camera>
              <a:lightRig rig="threePt" dir="t"/>
            </a:scene3d>
          </p:spPr>
          <p:txBody>
            <a:bodyPr wrap="none" rtlCol="0">
              <a:spAutoFit/>
            </a:bodyPr>
            <a:lstStyle/>
            <a:p>
              <a:r>
                <a:rPr lang="en-US" sz="2600" b="1" dirty="0"/>
                <a:t>Badge 2</a:t>
              </a:r>
            </a:p>
          </p:txBody>
        </p:sp>
        <p:sp>
          <p:nvSpPr>
            <p:cNvPr id="21" name="Oval 20">
              <a:extLst>
                <a:ext uri="{FF2B5EF4-FFF2-40B4-BE49-F238E27FC236}">
                  <a16:creationId xmlns:a16="http://schemas.microsoft.com/office/drawing/2014/main" id="{33E9068E-8BA1-BED7-7272-367484C4CD34}"/>
                </a:ext>
              </a:extLst>
            </p:cNvPr>
            <p:cNvSpPr/>
            <p:nvPr/>
          </p:nvSpPr>
          <p:spPr>
            <a:xfrm>
              <a:off x="3293220" y="4869636"/>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71AEB2BB-F881-85DA-3419-8687F2687FDF}"/>
                </a:ext>
              </a:extLst>
            </p:cNvPr>
            <p:cNvSpPr/>
            <p:nvPr/>
          </p:nvSpPr>
          <p:spPr>
            <a:xfrm>
              <a:off x="3546823" y="5171637"/>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a:extLst>
                <a:ext uri="{FF2B5EF4-FFF2-40B4-BE49-F238E27FC236}">
                  <a16:creationId xmlns:a16="http://schemas.microsoft.com/office/drawing/2014/main" id="{EADA38EF-7876-9EF6-D22C-55B916699FB6}"/>
                </a:ext>
              </a:extLst>
            </p:cNvPr>
            <p:cNvSpPr/>
            <p:nvPr/>
          </p:nvSpPr>
          <p:spPr>
            <a:xfrm>
              <a:off x="3818529" y="4733954"/>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a:extLst>
                <a:ext uri="{FF2B5EF4-FFF2-40B4-BE49-F238E27FC236}">
                  <a16:creationId xmlns:a16="http://schemas.microsoft.com/office/drawing/2014/main" id="{83D073E2-9017-6830-86D6-3FFEEB7EBB5D}"/>
                </a:ext>
              </a:extLst>
            </p:cNvPr>
            <p:cNvSpPr/>
            <p:nvPr/>
          </p:nvSpPr>
          <p:spPr>
            <a:xfrm>
              <a:off x="4026840" y="504987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a:extLst>
                <a:ext uri="{FF2B5EF4-FFF2-40B4-BE49-F238E27FC236}">
                  <a16:creationId xmlns:a16="http://schemas.microsoft.com/office/drawing/2014/main" id="{720EEB7E-C392-F475-92D3-1EE96CE5230A}"/>
                </a:ext>
              </a:extLst>
            </p:cNvPr>
            <p:cNvSpPr/>
            <p:nvPr/>
          </p:nvSpPr>
          <p:spPr>
            <a:xfrm>
              <a:off x="4340805" y="459963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a:extLst>
                <a:ext uri="{FF2B5EF4-FFF2-40B4-BE49-F238E27FC236}">
                  <a16:creationId xmlns:a16="http://schemas.microsoft.com/office/drawing/2014/main" id="{EF7D9797-E327-93ED-2233-B49B421BE476}"/>
                </a:ext>
              </a:extLst>
            </p:cNvPr>
            <p:cNvSpPr/>
            <p:nvPr/>
          </p:nvSpPr>
          <p:spPr>
            <a:xfrm>
              <a:off x="4504964" y="4927127"/>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Oval 26">
              <a:extLst>
                <a:ext uri="{FF2B5EF4-FFF2-40B4-BE49-F238E27FC236}">
                  <a16:creationId xmlns:a16="http://schemas.microsoft.com/office/drawing/2014/main" id="{82A1B1B6-590D-C4FF-BC71-ABE30F98C8D4}"/>
                </a:ext>
              </a:extLst>
            </p:cNvPr>
            <p:cNvSpPr/>
            <p:nvPr/>
          </p:nvSpPr>
          <p:spPr>
            <a:xfrm>
              <a:off x="4795625" y="447705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a:extLst>
                <a:ext uri="{FF2B5EF4-FFF2-40B4-BE49-F238E27FC236}">
                  <a16:creationId xmlns:a16="http://schemas.microsoft.com/office/drawing/2014/main" id="{F0FBE8C2-FD4D-F7D3-B258-1FB89D84977C}"/>
                </a:ext>
              </a:extLst>
            </p:cNvPr>
            <p:cNvSpPr/>
            <p:nvPr/>
          </p:nvSpPr>
          <p:spPr>
            <a:xfrm>
              <a:off x="4985210" y="4791214"/>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a:extLst>
                <a:ext uri="{FF2B5EF4-FFF2-40B4-BE49-F238E27FC236}">
                  <a16:creationId xmlns:a16="http://schemas.microsoft.com/office/drawing/2014/main" id="{45912418-488C-8420-46FA-04AA09539306}"/>
                </a:ext>
              </a:extLst>
            </p:cNvPr>
            <p:cNvSpPr/>
            <p:nvPr/>
          </p:nvSpPr>
          <p:spPr>
            <a:xfrm>
              <a:off x="5268917" y="436101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id="{7C07BB8F-6564-025A-1679-56B86B1E5A7E}"/>
                </a:ext>
              </a:extLst>
            </p:cNvPr>
            <p:cNvSpPr/>
            <p:nvPr/>
          </p:nvSpPr>
          <p:spPr>
            <a:xfrm>
              <a:off x="5457044" y="4669969"/>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B4C7264D-997D-EA31-5AEF-EB1A1366B32E}"/>
                </a:ext>
              </a:extLst>
            </p:cNvPr>
            <p:cNvSpPr/>
            <p:nvPr/>
          </p:nvSpPr>
          <p:spPr>
            <a:xfrm>
              <a:off x="5737579" y="4227258"/>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a:extLst>
                <a:ext uri="{FF2B5EF4-FFF2-40B4-BE49-F238E27FC236}">
                  <a16:creationId xmlns:a16="http://schemas.microsoft.com/office/drawing/2014/main" id="{3BF0C453-CD86-F6FB-FD92-2B7BC9A44B14}"/>
                </a:ext>
              </a:extLst>
            </p:cNvPr>
            <p:cNvSpPr/>
            <p:nvPr/>
          </p:nvSpPr>
          <p:spPr>
            <a:xfrm>
              <a:off x="5923185" y="4557639"/>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a:extLst>
                <a:ext uri="{FF2B5EF4-FFF2-40B4-BE49-F238E27FC236}">
                  <a16:creationId xmlns:a16="http://schemas.microsoft.com/office/drawing/2014/main" id="{6C6B8B26-3E47-0693-7646-05B86F87BE51}"/>
                </a:ext>
              </a:extLst>
            </p:cNvPr>
            <p:cNvSpPr/>
            <p:nvPr/>
          </p:nvSpPr>
          <p:spPr>
            <a:xfrm>
              <a:off x="6196661" y="412073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a:extLst>
                <a:ext uri="{FF2B5EF4-FFF2-40B4-BE49-F238E27FC236}">
                  <a16:creationId xmlns:a16="http://schemas.microsoft.com/office/drawing/2014/main" id="{D71F7148-67A8-CF79-A89F-017A4CBE50DE}"/>
                </a:ext>
              </a:extLst>
            </p:cNvPr>
            <p:cNvSpPr/>
            <p:nvPr/>
          </p:nvSpPr>
          <p:spPr>
            <a:xfrm>
              <a:off x="6384455" y="442482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a:extLst>
                <a:ext uri="{FF2B5EF4-FFF2-40B4-BE49-F238E27FC236}">
                  <a16:creationId xmlns:a16="http://schemas.microsoft.com/office/drawing/2014/main" id="{8FCF352D-CA3C-A202-6EBB-2DCC4BED3212}"/>
                </a:ext>
              </a:extLst>
            </p:cNvPr>
            <p:cNvSpPr/>
            <p:nvPr/>
          </p:nvSpPr>
          <p:spPr>
            <a:xfrm>
              <a:off x="6647408" y="3995376"/>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a:extLst>
                <a:ext uri="{FF2B5EF4-FFF2-40B4-BE49-F238E27FC236}">
                  <a16:creationId xmlns:a16="http://schemas.microsoft.com/office/drawing/2014/main" id="{602035DB-CAB5-B65B-AB7E-A2770A0158CA}"/>
                </a:ext>
              </a:extLst>
            </p:cNvPr>
            <p:cNvSpPr/>
            <p:nvPr/>
          </p:nvSpPr>
          <p:spPr>
            <a:xfrm>
              <a:off x="6854469" y="429898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72" name="Image 0" descr="https://pitch-assets-ccb95893-de3f-4266-973c-20049231b248.s3.eu-west-1.amazonaws.com/e454ab81-7b56-4987-907c-8565de47887f?pitch-bytes=10814&amp;pitch-content-type=image%2Fsvg%2Bxml">
            <a:extLst>
              <a:ext uri="{FF2B5EF4-FFF2-40B4-BE49-F238E27FC236}">
                <a16:creationId xmlns:a16="http://schemas.microsoft.com/office/drawing/2014/main" id="{A6FD8DB5-E9E6-C87C-E3E2-A301EFED44DF}"/>
              </a:ext>
            </a:extLst>
          </p:cNvPr>
          <p:cNvPicPr>
            <a:picLocks noChangeAspect="1"/>
          </p:cNvPicPr>
          <p:nvPr/>
        </p:nvPicPr>
        <p:blipFill>
          <a:blip r:embed="rId17">
            <a:alphaModFix amt="7000"/>
            <a:extLst>
              <a:ext uri="{96DAC541-7B7A-43D3-8B79-37D633B846F1}">
                <asvg:svgBlip xmlns:asvg="http://schemas.microsoft.com/office/drawing/2016/SVG/main" r:embed="rId18"/>
              </a:ext>
            </a:extLst>
          </a:blip>
          <a:srcRect r="11341" b="44506"/>
          <a:stretch/>
        </p:blipFill>
        <p:spPr>
          <a:xfrm>
            <a:off x="-384813" y="-710533"/>
            <a:ext cx="9174056" cy="2460985"/>
          </a:xfrm>
          <a:prstGeom prst="rect">
            <a:avLst/>
          </a:prstGeom>
        </p:spPr>
      </p:pic>
      <p:pic>
        <p:nvPicPr>
          <p:cNvPr id="74" name="Image 0" descr="https://pitch-assets-ccb95893-de3f-4266-973c-20049231b248.s3.eu-west-1.amazonaws.com/35f1d9a3-be79-41bb-8b33-f01f69bff292?pitch-bytes=12564&amp;pitch-content-type=image%2Fpng">
            <a:extLst>
              <a:ext uri="{FF2B5EF4-FFF2-40B4-BE49-F238E27FC236}">
                <a16:creationId xmlns:a16="http://schemas.microsoft.com/office/drawing/2014/main" id="{5AC21D31-60DC-952A-731E-5EC61E867505}"/>
              </a:ext>
            </a:extLst>
          </p:cNvPr>
          <p:cNvPicPr>
            <a:picLocks noChangeAspect="1"/>
          </p:cNvPicPr>
          <p:nvPr/>
        </p:nvPicPr>
        <p:blipFill>
          <a:blip r:embed="rId19"/>
          <a:srcRect/>
          <a:stretch/>
        </p:blipFill>
        <p:spPr>
          <a:xfrm>
            <a:off x="11793541" y="6155039"/>
            <a:ext cx="165217" cy="474559"/>
          </a:xfrm>
          <a:prstGeom prst="rect">
            <a:avLst/>
          </a:prstGeom>
        </p:spPr>
      </p:pic>
      <p:pic>
        <p:nvPicPr>
          <p:cNvPr id="4" name="Graphic 3" descr="Work from home Wi-Fi with solid fill">
            <a:hlinkClick r:id="rId20" action="ppaction://hlinksldjump"/>
            <a:extLst>
              <a:ext uri="{FF2B5EF4-FFF2-40B4-BE49-F238E27FC236}">
                <a16:creationId xmlns:a16="http://schemas.microsoft.com/office/drawing/2014/main" id="{40D80B8B-4465-4E57-F85E-300F715531A1}"/>
              </a:ext>
            </a:extLst>
          </p:cNvPr>
          <p:cNvPicPr>
            <a:picLocks noChangeAspect="1"/>
          </p:cNvPicPr>
          <p:nvPr/>
        </p:nvPicPr>
        <p:blipFill>
          <a:blip r:embed="rId21">
            <a:extLst>
              <a:ext uri="{96DAC541-7B7A-43D3-8B79-37D633B846F1}">
                <asvg:svgBlip xmlns:asvg="http://schemas.microsoft.com/office/drawing/2016/SVG/main" r:embed="rId22"/>
              </a:ext>
            </a:extLst>
          </a:blip>
          <a:stretch>
            <a:fillRect/>
          </a:stretch>
        </p:blipFill>
        <p:spPr>
          <a:xfrm>
            <a:off x="6105230" y="6391373"/>
            <a:ext cx="424601" cy="424601"/>
          </a:xfrm>
          <a:prstGeom prst="rect">
            <a:avLst/>
          </a:prstGeom>
        </p:spPr>
      </p:pic>
      <p:grpSp>
        <p:nvGrpSpPr>
          <p:cNvPr id="2" name="Group 1">
            <a:extLst>
              <a:ext uri="{FF2B5EF4-FFF2-40B4-BE49-F238E27FC236}">
                <a16:creationId xmlns:a16="http://schemas.microsoft.com/office/drawing/2014/main" id="{BE947AE5-91F8-B7A3-269B-CEE90F1461D4}"/>
              </a:ext>
            </a:extLst>
          </p:cNvPr>
          <p:cNvGrpSpPr/>
          <p:nvPr/>
        </p:nvGrpSpPr>
        <p:grpSpPr>
          <a:xfrm>
            <a:off x="757331" y="2884583"/>
            <a:ext cx="6858000" cy="1971291"/>
            <a:chOff x="755763" y="3995376"/>
            <a:chExt cx="6858000" cy="1971291"/>
          </a:xfrm>
        </p:grpSpPr>
        <p:grpSp>
          <p:nvGrpSpPr>
            <p:cNvPr id="46" name="Group 45">
              <a:extLst>
                <a:ext uri="{FF2B5EF4-FFF2-40B4-BE49-F238E27FC236}">
                  <a16:creationId xmlns:a16="http://schemas.microsoft.com/office/drawing/2014/main" id="{828B63C0-902F-4C5C-8302-5607F83ABEB1}"/>
                </a:ext>
              </a:extLst>
            </p:cNvPr>
            <p:cNvGrpSpPr/>
            <p:nvPr/>
          </p:nvGrpSpPr>
          <p:grpSpPr>
            <a:xfrm>
              <a:off x="755763" y="4567635"/>
              <a:ext cx="6858000" cy="1399032"/>
              <a:chOff x="293088" y="2041079"/>
              <a:chExt cx="6848589" cy="1397756"/>
            </a:xfrm>
            <a:effectLst/>
          </p:grpSpPr>
          <p:sp>
            <p:nvSpPr>
              <p:cNvPr id="88" name="Rounded Rectangle 3">
                <a:extLst>
                  <a:ext uri="{FF2B5EF4-FFF2-40B4-BE49-F238E27FC236}">
                    <a16:creationId xmlns:a16="http://schemas.microsoft.com/office/drawing/2014/main" id="{34780EC8-CB55-E2DE-355C-268D8C86A521}"/>
                  </a:ext>
                </a:extLst>
              </p:cNvPr>
              <p:cNvSpPr/>
              <p:nvPr/>
            </p:nvSpPr>
            <p:spPr>
              <a:xfrm>
                <a:off x="293088" y="2041079"/>
                <a:ext cx="6848589" cy="1069258"/>
              </a:xfrm>
              <a:prstGeom prst="roundRect">
                <a:avLst>
                  <a:gd name="adj" fmla="val 4468"/>
                </a:avLst>
              </a:prstGeom>
              <a:solidFill>
                <a:schemeClr val="accent6">
                  <a:lumMod val="20000"/>
                  <a:lumOff val="80000"/>
                </a:schemeClr>
              </a:solidFill>
              <a:ln>
                <a:noFill/>
              </a:ln>
              <a:effectLst>
                <a:outerShdw blurRad="381000" dist="38100" dir="8100000" algn="tr" rotWithShape="0">
                  <a:prstClr val="black">
                    <a:alpha val="40000"/>
                  </a:prstClr>
                </a:outerShdw>
              </a:effectLst>
              <a:scene3d>
                <a:camera prst="isometricOffAxis1Top">
                  <a:rot lat="18664799" lon="19558760" rev="2510697"/>
                </a:camera>
                <a:lightRig rig="balanced" dir="t"/>
              </a:scene3d>
              <a:sp3d extrusionH="63500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9" name="Group 88">
                <a:extLst>
                  <a:ext uri="{FF2B5EF4-FFF2-40B4-BE49-F238E27FC236}">
                    <a16:creationId xmlns:a16="http://schemas.microsoft.com/office/drawing/2014/main" id="{317471A9-044F-7F65-82CA-3C38865561E8}"/>
                  </a:ext>
                </a:extLst>
              </p:cNvPr>
              <p:cNvGrpSpPr>
                <a:grpSpLocks noChangeAspect="1"/>
              </p:cNvGrpSpPr>
              <p:nvPr/>
            </p:nvGrpSpPr>
            <p:grpSpPr>
              <a:xfrm>
                <a:off x="772037" y="2524435"/>
                <a:ext cx="2089487" cy="914400"/>
                <a:chOff x="5405487" y="2428974"/>
                <a:chExt cx="2140771" cy="936843"/>
              </a:xfrm>
              <a:solidFill>
                <a:srgbClr val="E71F1F"/>
              </a:solidFill>
              <a:scene3d>
                <a:camera prst="isometricOffAxis1Top">
                  <a:rot lat="18664799" lon="19558760" rev="2510697"/>
                </a:camera>
                <a:lightRig rig="balanced" dir="t"/>
              </a:scene3d>
            </p:grpSpPr>
            <p:sp>
              <p:nvSpPr>
                <p:cNvPr id="90" name="Oval 89">
                  <a:extLst>
                    <a:ext uri="{FF2B5EF4-FFF2-40B4-BE49-F238E27FC236}">
                      <a16:creationId xmlns:a16="http://schemas.microsoft.com/office/drawing/2014/main" id="{6774734F-D4C1-667B-7F24-7BDBD718C36F}"/>
                    </a:ext>
                  </a:extLst>
                </p:cNvPr>
                <p:cNvSpPr/>
                <p:nvPr/>
              </p:nvSpPr>
              <p:spPr>
                <a:xfrm>
                  <a:off x="5405487"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a:extLst>
                    <a:ext uri="{FF2B5EF4-FFF2-40B4-BE49-F238E27FC236}">
                      <a16:creationId xmlns:a16="http://schemas.microsoft.com/office/drawing/2014/main" id="{EA796B13-0587-C1D9-06AF-307E62228314}"/>
                    </a:ext>
                  </a:extLst>
                </p:cNvPr>
                <p:cNvSpPr/>
                <p:nvPr/>
              </p:nvSpPr>
              <p:spPr>
                <a:xfrm>
                  <a:off x="5405487"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a:extLst>
                    <a:ext uri="{FF2B5EF4-FFF2-40B4-BE49-F238E27FC236}">
                      <a16:creationId xmlns:a16="http://schemas.microsoft.com/office/drawing/2014/main" id="{F181B4A2-95AA-19DA-A81D-338D868D9FBB}"/>
                    </a:ext>
                  </a:extLst>
                </p:cNvPr>
                <p:cNvSpPr/>
                <p:nvPr/>
              </p:nvSpPr>
              <p:spPr>
                <a:xfrm>
                  <a:off x="6016658"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a:extLst>
                    <a:ext uri="{FF2B5EF4-FFF2-40B4-BE49-F238E27FC236}">
                      <a16:creationId xmlns:a16="http://schemas.microsoft.com/office/drawing/2014/main" id="{85AFBCDC-CC36-AAF0-D72D-4F316E876ED6}"/>
                    </a:ext>
                  </a:extLst>
                </p:cNvPr>
                <p:cNvSpPr/>
                <p:nvPr/>
              </p:nvSpPr>
              <p:spPr>
                <a:xfrm>
                  <a:off x="6016658"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a:extLst>
                    <a:ext uri="{FF2B5EF4-FFF2-40B4-BE49-F238E27FC236}">
                      <a16:creationId xmlns:a16="http://schemas.microsoft.com/office/drawing/2014/main" id="{7BF22428-3738-A102-592A-1763FADF078B}"/>
                    </a:ext>
                  </a:extLst>
                </p:cNvPr>
                <p:cNvSpPr/>
                <p:nvPr/>
              </p:nvSpPr>
              <p:spPr>
                <a:xfrm>
                  <a:off x="6627829"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a:extLst>
                    <a:ext uri="{FF2B5EF4-FFF2-40B4-BE49-F238E27FC236}">
                      <a16:creationId xmlns:a16="http://schemas.microsoft.com/office/drawing/2014/main" id="{2436842B-0A3C-B63E-09C3-DC197D3252C9}"/>
                    </a:ext>
                  </a:extLst>
                </p:cNvPr>
                <p:cNvSpPr/>
                <p:nvPr/>
              </p:nvSpPr>
              <p:spPr>
                <a:xfrm>
                  <a:off x="6627829"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a:extLst>
                    <a:ext uri="{FF2B5EF4-FFF2-40B4-BE49-F238E27FC236}">
                      <a16:creationId xmlns:a16="http://schemas.microsoft.com/office/drawing/2014/main" id="{BD1192F9-24BE-B162-5EAE-569C26D1C7FF}"/>
                    </a:ext>
                  </a:extLst>
                </p:cNvPr>
                <p:cNvSpPr/>
                <p:nvPr/>
              </p:nvSpPr>
              <p:spPr>
                <a:xfrm>
                  <a:off x="7239000"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Oval 96">
                  <a:extLst>
                    <a:ext uri="{FF2B5EF4-FFF2-40B4-BE49-F238E27FC236}">
                      <a16:creationId xmlns:a16="http://schemas.microsoft.com/office/drawing/2014/main" id="{1EC93553-E41E-A09D-50F5-3750640D42B1}"/>
                    </a:ext>
                  </a:extLst>
                </p:cNvPr>
                <p:cNvSpPr/>
                <p:nvPr/>
              </p:nvSpPr>
              <p:spPr>
                <a:xfrm>
                  <a:off x="7239000"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66" name="TextBox 65">
              <a:extLst>
                <a:ext uri="{FF2B5EF4-FFF2-40B4-BE49-F238E27FC236}">
                  <a16:creationId xmlns:a16="http://schemas.microsoft.com/office/drawing/2014/main" id="{8ED11B8F-BA62-71E8-DB23-8FB68D7DCC9C}"/>
                </a:ext>
              </a:extLst>
            </p:cNvPr>
            <p:cNvSpPr txBox="1"/>
            <p:nvPr/>
          </p:nvSpPr>
          <p:spPr>
            <a:xfrm rot="21540000">
              <a:off x="4102703" y="5329788"/>
              <a:ext cx="1283941" cy="492443"/>
            </a:xfrm>
            <a:prstGeom prst="rect">
              <a:avLst/>
            </a:prstGeom>
            <a:noFill/>
            <a:scene3d>
              <a:camera prst="isometricOffAxis1Right">
                <a:rot lat="1080000" lon="20039998" rev="300000"/>
              </a:camera>
              <a:lightRig rig="threePt" dir="t"/>
            </a:scene3d>
          </p:spPr>
          <p:txBody>
            <a:bodyPr wrap="none" rtlCol="0">
              <a:spAutoFit/>
            </a:bodyPr>
            <a:lstStyle/>
            <a:p>
              <a:r>
                <a:rPr lang="en-US" sz="2600" b="1" dirty="0"/>
                <a:t>Badge 3</a:t>
              </a:r>
            </a:p>
          </p:txBody>
        </p:sp>
        <p:sp>
          <p:nvSpPr>
            <p:cNvPr id="67" name="Oval 66">
              <a:extLst>
                <a:ext uri="{FF2B5EF4-FFF2-40B4-BE49-F238E27FC236}">
                  <a16:creationId xmlns:a16="http://schemas.microsoft.com/office/drawing/2014/main" id="{3099E477-4142-1E35-5E05-67C53FA487C9}"/>
                </a:ext>
              </a:extLst>
            </p:cNvPr>
            <p:cNvSpPr/>
            <p:nvPr/>
          </p:nvSpPr>
          <p:spPr>
            <a:xfrm>
              <a:off x="3293220" y="4869636"/>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a:extLst>
                <a:ext uri="{FF2B5EF4-FFF2-40B4-BE49-F238E27FC236}">
                  <a16:creationId xmlns:a16="http://schemas.microsoft.com/office/drawing/2014/main" id="{A13F8907-2126-8689-1510-6AEA3EF7DFCD}"/>
                </a:ext>
              </a:extLst>
            </p:cNvPr>
            <p:cNvSpPr/>
            <p:nvPr/>
          </p:nvSpPr>
          <p:spPr>
            <a:xfrm>
              <a:off x="3546823" y="5171637"/>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a:extLst>
                <a:ext uri="{FF2B5EF4-FFF2-40B4-BE49-F238E27FC236}">
                  <a16:creationId xmlns:a16="http://schemas.microsoft.com/office/drawing/2014/main" id="{C22BDF2C-7F0A-FEE5-7E03-5E894B289E52}"/>
                </a:ext>
              </a:extLst>
            </p:cNvPr>
            <p:cNvSpPr/>
            <p:nvPr/>
          </p:nvSpPr>
          <p:spPr>
            <a:xfrm>
              <a:off x="3818529" y="4733954"/>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a:extLst>
                <a:ext uri="{FF2B5EF4-FFF2-40B4-BE49-F238E27FC236}">
                  <a16:creationId xmlns:a16="http://schemas.microsoft.com/office/drawing/2014/main" id="{89C8FF9A-DD1B-E610-84CB-2E4841DFCB89}"/>
                </a:ext>
              </a:extLst>
            </p:cNvPr>
            <p:cNvSpPr/>
            <p:nvPr/>
          </p:nvSpPr>
          <p:spPr>
            <a:xfrm>
              <a:off x="4026840" y="504987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a:extLst>
                <a:ext uri="{FF2B5EF4-FFF2-40B4-BE49-F238E27FC236}">
                  <a16:creationId xmlns:a16="http://schemas.microsoft.com/office/drawing/2014/main" id="{E365913B-EF4F-F041-022A-559373BFE7A0}"/>
                </a:ext>
              </a:extLst>
            </p:cNvPr>
            <p:cNvSpPr/>
            <p:nvPr/>
          </p:nvSpPr>
          <p:spPr>
            <a:xfrm>
              <a:off x="4340805" y="459963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a:extLst>
                <a:ext uri="{FF2B5EF4-FFF2-40B4-BE49-F238E27FC236}">
                  <a16:creationId xmlns:a16="http://schemas.microsoft.com/office/drawing/2014/main" id="{68DA20F8-B4E4-D7B5-17B3-4D4C7F0A4B22}"/>
                </a:ext>
              </a:extLst>
            </p:cNvPr>
            <p:cNvSpPr/>
            <p:nvPr/>
          </p:nvSpPr>
          <p:spPr>
            <a:xfrm>
              <a:off x="4504964" y="4927127"/>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Oval 77">
              <a:extLst>
                <a:ext uri="{FF2B5EF4-FFF2-40B4-BE49-F238E27FC236}">
                  <a16:creationId xmlns:a16="http://schemas.microsoft.com/office/drawing/2014/main" id="{3210FF66-B9CF-6D61-4700-6478C7CB4A12}"/>
                </a:ext>
              </a:extLst>
            </p:cNvPr>
            <p:cNvSpPr/>
            <p:nvPr/>
          </p:nvSpPr>
          <p:spPr>
            <a:xfrm>
              <a:off x="4795625" y="447705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a:extLst>
                <a:ext uri="{FF2B5EF4-FFF2-40B4-BE49-F238E27FC236}">
                  <a16:creationId xmlns:a16="http://schemas.microsoft.com/office/drawing/2014/main" id="{B9766691-2274-3129-D1F7-3FADFCC0B97C}"/>
                </a:ext>
              </a:extLst>
            </p:cNvPr>
            <p:cNvSpPr/>
            <p:nvPr/>
          </p:nvSpPr>
          <p:spPr>
            <a:xfrm>
              <a:off x="4985210" y="4791214"/>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a:extLst>
                <a:ext uri="{FF2B5EF4-FFF2-40B4-BE49-F238E27FC236}">
                  <a16:creationId xmlns:a16="http://schemas.microsoft.com/office/drawing/2014/main" id="{57E9C5F7-6624-2DD7-6562-DE29448A4B38}"/>
                </a:ext>
              </a:extLst>
            </p:cNvPr>
            <p:cNvSpPr/>
            <p:nvPr/>
          </p:nvSpPr>
          <p:spPr>
            <a:xfrm>
              <a:off x="5268917" y="436101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a:extLst>
                <a:ext uri="{FF2B5EF4-FFF2-40B4-BE49-F238E27FC236}">
                  <a16:creationId xmlns:a16="http://schemas.microsoft.com/office/drawing/2014/main" id="{DBB28347-3F4C-123C-E332-913B2CFAB7E9}"/>
                </a:ext>
              </a:extLst>
            </p:cNvPr>
            <p:cNvSpPr/>
            <p:nvPr/>
          </p:nvSpPr>
          <p:spPr>
            <a:xfrm>
              <a:off x="5457044" y="4669969"/>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a:extLst>
                <a:ext uri="{FF2B5EF4-FFF2-40B4-BE49-F238E27FC236}">
                  <a16:creationId xmlns:a16="http://schemas.microsoft.com/office/drawing/2014/main" id="{7D122B56-A564-3B2E-05CE-A577FFB1083A}"/>
                </a:ext>
              </a:extLst>
            </p:cNvPr>
            <p:cNvSpPr/>
            <p:nvPr/>
          </p:nvSpPr>
          <p:spPr>
            <a:xfrm>
              <a:off x="5737579" y="4227258"/>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a:extLst>
                <a:ext uri="{FF2B5EF4-FFF2-40B4-BE49-F238E27FC236}">
                  <a16:creationId xmlns:a16="http://schemas.microsoft.com/office/drawing/2014/main" id="{ABC9C310-0C9E-2553-5D8F-DA9BA6F1AD3E}"/>
                </a:ext>
              </a:extLst>
            </p:cNvPr>
            <p:cNvSpPr/>
            <p:nvPr/>
          </p:nvSpPr>
          <p:spPr>
            <a:xfrm>
              <a:off x="5923185" y="4557639"/>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a:extLst>
                <a:ext uri="{FF2B5EF4-FFF2-40B4-BE49-F238E27FC236}">
                  <a16:creationId xmlns:a16="http://schemas.microsoft.com/office/drawing/2014/main" id="{EA5C3951-9760-D216-2E80-21E0905931CA}"/>
                </a:ext>
              </a:extLst>
            </p:cNvPr>
            <p:cNvSpPr/>
            <p:nvPr/>
          </p:nvSpPr>
          <p:spPr>
            <a:xfrm>
              <a:off x="6196661" y="412073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a:extLst>
                <a:ext uri="{FF2B5EF4-FFF2-40B4-BE49-F238E27FC236}">
                  <a16:creationId xmlns:a16="http://schemas.microsoft.com/office/drawing/2014/main" id="{7195C1B1-234A-236D-7F6F-85098E90F723}"/>
                </a:ext>
              </a:extLst>
            </p:cNvPr>
            <p:cNvSpPr/>
            <p:nvPr/>
          </p:nvSpPr>
          <p:spPr>
            <a:xfrm>
              <a:off x="6384455" y="442482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a:extLst>
                <a:ext uri="{FF2B5EF4-FFF2-40B4-BE49-F238E27FC236}">
                  <a16:creationId xmlns:a16="http://schemas.microsoft.com/office/drawing/2014/main" id="{2489AD3B-0D36-CE40-5556-0DAAC76B0096}"/>
                </a:ext>
              </a:extLst>
            </p:cNvPr>
            <p:cNvSpPr/>
            <p:nvPr/>
          </p:nvSpPr>
          <p:spPr>
            <a:xfrm>
              <a:off x="6647408" y="3995376"/>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a:extLst>
                <a:ext uri="{FF2B5EF4-FFF2-40B4-BE49-F238E27FC236}">
                  <a16:creationId xmlns:a16="http://schemas.microsoft.com/office/drawing/2014/main" id="{03975DE9-385A-CE5F-F9A7-D4450B7F8F53}"/>
                </a:ext>
              </a:extLst>
            </p:cNvPr>
            <p:cNvSpPr/>
            <p:nvPr/>
          </p:nvSpPr>
          <p:spPr>
            <a:xfrm>
              <a:off x="6854469" y="429898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00" name="Graphic 99" descr="Play outline">
            <a:extLst>
              <a:ext uri="{FF2B5EF4-FFF2-40B4-BE49-F238E27FC236}">
                <a16:creationId xmlns:a16="http://schemas.microsoft.com/office/drawing/2014/main" id="{75AAE18C-7C17-DC24-E470-35953287C5CE}"/>
              </a:ext>
            </a:extLst>
          </p:cNvPr>
          <p:cNvPicPr>
            <a:picLocks noChangeAspect="1"/>
          </p:cNvPicPr>
          <p:nvPr/>
        </p:nvPicPr>
        <p:blipFill>
          <a:blip r:embed="rId23">
            <a:extLst>
              <a:ext uri="{96DAC541-7B7A-43D3-8B79-37D633B846F1}">
                <asvg:svgBlip xmlns:asvg="http://schemas.microsoft.com/office/drawing/2016/SVG/main" r:embed="rId24"/>
              </a:ext>
            </a:extLst>
          </a:blip>
          <a:stretch>
            <a:fillRect/>
          </a:stretch>
        </p:blipFill>
        <p:spPr>
          <a:xfrm>
            <a:off x="6620447" y="6380369"/>
            <a:ext cx="451086" cy="451086"/>
          </a:xfrm>
          <a:prstGeom prst="rect">
            <a:avLst/>
          </a:prstGeom>
        </p:spPr>
      </p:pic>
      <p:pic>
        <p:nvPicPr>
          <p:cNvPr id="102" name="Graphic 101" descr="Play outline">
            <a:extLst>
              <a:ext uri="{FF2B5EF4-FFF2-40B4-BE49-F238E27FC236}">
                <a16:creationId xmlns:a16="http://schemas.microsoft.com/office/drawing/2014/main" id="{E9038FEF-F54D-1198-4C36-6C77A9298614}"/>
              </a:ext>
            </a:extLst>
          </p:cNvPr>
          <p:cNvPicPr>
            <a:picLocks noChangeAspect="1"/>
          </p:cNvPicPr>
          <p:nvPr/>
        </p:nvPicPr>
        <p:blipFill>
          <a:blip r:embed="rId23">
            <a:extLst>
              <a:ext uri="{96DAC541-7B7A-43D3-8B79-37D633B846F1}">
                <asvg:svgBlip xmlns:asvg="http://schemas.microsoft.com/office/drawing/2016/SVG/main" r:embed="rId24"/>
              </a:ext>
            </a:extLst>
          </a:blip>
          <a:stretch>
            <a:fillRect/>
          </a:stretch>
        </p:blipFill>
        <p:spPr>
          <a:xfrm rot="10800000">
            <a:off x="5563528" y="6378130"/>
            <a:ext cx="451086" cy="451086"/>
          </a:xfrm>
          <a:prstGeom prst="rect">
            <a:avLst/>
          </a:prstGeom>
        </p:spPr>
      </p:pic>
      <p:sp>
        <p:nvSpPr>
          <p:cNvPr id="98" name="Text 11">
            <a:extLst>
              <a:ext uri="{FF2B5EF4-FFF2-40B4-BE49-F238E27FC236}">
                <a16:creationId xmlns:a16="http://schemas.microsoft.com/office/drawing/2014/main" id="{D0A13D83-AAA5-91D5-849E-D1D82BA42578}"/>
              </a:ext>
            </a:extLst>
          </p:cNvPr>
          <p:cNvSpPr/>
          <p:nvPr/>
        </p:nvSpPr>
        <p:spPr>
          <a:xfrm>
            <a:off x="1126249" y="320955"/>
            <a:ext cx="6502986" cy="1384995"/>
          </a:xfrm>
          <a:prstGeom prst="rect">
            <a:avLst/>
          </a:prstGeom>
          <a:noFill/>
          <a:ln/>
        </p:spPr>
        <p:txBody>
          <a:bodyPr wrap="square" lIns="0" tIns="0" rIns="0" bIns="0" rtlCol="0" anchor="t"/>
          <a:lstStyle/>
          <a:p>
            <a:pPr defTabSz="1219170">
              <a:defRPr/>
            </a:pPr>
            <a:r>
              <a:rPr lang="en-US" sz="4000" kern="0" spc="-48" dirty="0">
                <a:solidFill>
                  <a:srgbClr val="090909"/>
                </a:solidFill>
                <a:latin typeface="Suisse Intl" pitchFamily="34" charset="0"/>
              </a:rPr>
              <a:t>Data Application Builders Workshop (Badge 3)</a:t>
            </a:r>
            <a:endParaRPr lang="en-US" sz="4000" dirty="0">
              <a:solidFill>
                <a:prstClr val="black"/>
              </a:solidFill>
              <a:latin typeface="Calibri" panose="020F0502020204030204"/>
            </a:endParaRPr>
          </a:p>
        </p:txBody>
      </p:sp>
      <p:sp>
        <p:nvSpPr>
          <p:cNvPr id="101" name="TextBox 100">
            <a:extLst>
              <a:ext uri="{FF2B5EF4-FFF2-40B4-BE49-F238E27FC236}">
                <a16:creationId xmlns:a16="http://schemas.microsoft.com/office/drawing/2014/main" id="{225448DA-AAD9-5A39-50AF-B5C10DF1C515}"/>
              </a:ext>
            </a:extLst>
          </p:cNvPr>
          <p:cNvSpPr txBox="1"/>
          <p:nvPr/>
        </p:nvSpPr>
        <p:spPr>
          <a:xfrm>
            <a:off x="7643137" y="228402"/>
            <a:ext cx="4276437" cy="1569660"/>
          </a:xfrm>
          <a:prstGeom prst="rect">
            <a:avLst/>
          </a:prstGeom>
          <a:noFill/>
        </p:spPr>
        <p:txBody>
          <a:bodyPr wrap="square">
            <a:spAutoFit/>
          </a:bodyPr>
          <a:lstStyle/>
          <a:p>
            <a:pPr algn="just"/>
            <a:r>
              <a:rPr lang="en-US" sz="1200" dirty="0">
                <a:solidFill>
                  <a:srgbClr val="000000"/>
                </a:solidFill>
              </a:rPr>
              <a:t>This builders workshop sets you up with all the tools and concepts you need to get data into, and out of Snowflake with end-user friendly interfaces. You don't need to have any prior experience with coding languages. As long as you have completed your Hands-On Essentials Data Warehousing Workshop (DWW) Badge, and your Collaboration, Marketplace, and Cost Estimation Workshop (CMCW) you know what you need to know to be successful in this course.</a:t>
            </a:r>
          </a:p>
        </p:txBody>
      </p:sp>
      <p:sp>
        <p:nvSpPr>
          <p:cNvPr id="103" name="TextBox 102">
            <a:extLst>
              <a:ext uri="{FF2B5EF4-FFF2-40B4-BE49-F238E27FC236}">
                <a16:creationId xmlns:a16="http://schemas.microsoft.com/office/drawing/2014/main" id="{D2D03724-63E5-E40C-607C-D532D6B060A1}"/>
              </a:ext>
            </a:extLst>
          </p:cNvPr>
          <p:cNvSpPr txBox="1"/>
          <p:nvPr/>
        </p:nvSpPr>
        <p:spPr>
          <a:xfrm>
            <a:off x="7638079" y="2268410"/>
            <a:ext cx="4276437" cy="3447098"/>
          </a:xfrm>
          <a:prstGeom prst="rect">
            <a:avLst/>
          </a:prstGeom>
          <a:noFill/>
        </p:spPr>
        <p:txBody>
          <a:bodyPr wrap="square">
            <a:spAutoFit/>
          </a:bodyPr>
          <a:lstStyle/>
          <a:p>
            <a:r>
              <a:rPr lang="en-US" sz="1400" b="1" dirty="0">
                <a:solidFill>
                  <a:srgbClr val="000000"/>
                </a:solidFill>
              </a:rPr>
              <a:t>Training Program:</a:t>
            </a:r>
            <a:r>
              <a:rPr lang="en-US" sz="1400" dirty="0">
                <a:solidFill>
                  <a:srgbClr val="000000"/>
                </a:solidFill>
              </a:rPr>
              <a:t> </a:t>
            </a:r>
          </a:p>
          <a:p>
            <a:endParaRPr lang="en-US" sz="1200" dirty="0">
              <a:solidFill>
                <a:srgbClr val="000000"/>
              </a:solidFill>
            </a:endParaRPr>
          </a:p>
          <a:p>
            <a:pPr marL="171450" indent="-171450">
              <a:buFont typeface="Arial" panose="020B0604020202020204" pitchFamily="34" charset="0"/>
              <a:buChar char="•"/>
            </a:pPr>
            <a:r>
              <a:rPr lang="en-US" sz="1200" dirty="0">
                <a:solidFill>
                  <a:srgbClr val="000000"/>
                </a:solidFill>
              </a:rPr>
              <a:t>DABW provides beginner-level exposure to key app builder tools like Streamlit, Python, GitHub, and Web Services Rest APIs. </a:t>
            </a:r>
          </a:p>
          <a:p>
            <a:pPr marL="171450" indent="-171450">
              <a:buFont typeface="Arial" panose="020B0604020202020204" pitchFamily="34" charset="0"/>
              <a:buChar char="•"/>
            </a:pPr>
            <a:r>
              <a:rPr lang="en-US" sz="1200" dirty="0">
                <a:solidFill>
                  <a:srgbClr val="000000"/>
                </a:solidFill>
              </a:rPr>
              <a:t>Short introduction to Streamlit App development, then depart on a journey through deeper dives into different tools and skills needed to built more robust Apps.</a:t>
            </a:r>
          </a:p>
          <a:p>
            <a:pPr marL="171450" indent="-171450">
              <a:buFont typeface="Arial" panose="020B0604020202020204" pitchFamily="34" charset="0"/>
              <a:buChar char="•"/>
            </a:pPr>
            <a:r>
              <a:rPr lang="en-US" sz="1200" dirty="0">
                <a:solidFill>
                  <a:srgbClr val="000000"/>
                </a:solidFill>
              </a:rPr>
              <a:t>DWW introduced you to External Named Stages (S3 bucket), file formats, semi-structured data loading and querying, and COPY INTO statements. In this course, we'll use an Internal Named Stage and come to understand how they differ from external stages.</a:t>
            </a:r>
          </a:p>
          <a:p>
            <a:endParaRPr lang="en-US" sz="1200" dirty="0">
              <a:solidFill>
                <a:srgbClr val="000000"/>
              </a:solidFill>
            </a:endParaRPr>
          </a:p>
          <a:p>
            <a:r>
              <a:rPr lang="en-US" sz="1200" b="1" dirty="0">
                <a:solidFill>
                  <a:srgbClr val="000000"/>
                </a:solidFill>
              </a:rPr>
              <a:t>Prior Knowledge &amp; Experience</a:t>
            </a:r>
          </a:p>
          <a:p>
            <a:pPr marL="171450" indent="-171450">
              <a:buFont typeface="Arial" panose="020B0604020202020204" pitchFamily="34" charset="0"/>
              <a:buChar char="•"/>
            </a:pPr>
            <a:r>
              <a:rPr lang="en-US" sz="1200" dirty="0">
                <a:solidFill>
                  <a:srgbClr val="000000"/>
                </a:solidFill>
              </a:rPr>
              <a:t>You need to have experience using Snowflake, either with six months of independent use or having earned Hands-On Essentials badges 1 and 2.</a:t>
            </a:r>
          </a:p>
        </p:txBody>
      </p:sp>
      <p:pic>
        <p:nvPicPr>
          <p:cNvPr id="104" name="Picture 103">
            <a:extLst>
              <a:ext uri="{FF2B5EF4-FFF2-40B4-BE49-F238E27FC236}">
                <a16:creationId xmlns:a16="http://schemas.microsoft.com/office/drawing/2014/main" id="{E066956E-B64A-867B-2164-047F93052B95}"/>
              </a:ext>
            </a:extLst>
          </p:cNvPr>
          <p:cNvPicPr>
            <a:picLocks noChangeAspect="1"/>
          </p:cNvPicPr>
          <p:nvPr/>
        </p:nvPicPr>
        <p:blipFill>
          <a:blip r:embed="rId25"/>
          <a:stretch>
            <a:fillRect/>
          </a:stretch>
        </p:blipFill>
        <p:spPr>
          <a:xfrm>
            <a:off x="254209" y="210353"/>
            <a:ext cx="676369" cy="619211"/>
          </a:xfrm>
          <a:prstGeom prst="rect">
            <a:avLst/>
          </a:prstGeom>
        </p:spPr>
      </p:pic>
    </p:spTree>
    <p:extLst>
      <p:ext uri="{BB962C8B-B14F-4D97-AF65-F5344CB8AC3E}">
        <p14:creationId xmlns:p14="http://schemas.microsoft.com/office/powerpoint/2010/main" val="764485042"/>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8F0"/>
        </a:solidFill>
        <a:effectLst/>
      </p:bgPr>
    </p:bg>
    <p:spTree>
      <p:nvGrpSpPr>
        <p:cNvPr id="1" name=""/>
        <p:cNvGrpSpPr/>
        <p:nvPr/>
      </p:nvGrpSpPr>
      <p:grpSpPr>
        <a:xfrm>
          <a:off x="0" y="0"/>
          <a:ext cx="0" cy="0"/>
          <a:chOff x="0" y="0"/>
          <a:chExt cx="0" cy="0"/>
        </a:xfrm>
      </p:grpSpPr>
      <mc:AlternateContent xmlns:mc="http://schemas.openxmlformats.org/markup-compatibility/2006" xmlns:pslz="http://schemas.microsoft.com/office/powerpoint/2016/slidezoom">
        <mc:Choice Requires="pslz">
          <p:graphicFrame>
            <p:nvGraphicFramePr>
              <p:cNvPr id="99" name="Slide Zoom 98">
                <a:extLst>
                  <a:ext uri="{FF2B5EF4-FFF2-40B4-BE49-F238E27FC236}">
                    <a16:creationId xmlns:a16="http://schemas.microsoft.com/office/drawing/2014/main" id="{A011A538-90DE-39C7-F9FF-CBD3FDE18A41}"/>
                  </a:ext>
                </a:extLst>
              </p:cNvPr>
              <p:cNvGraphicFramePr>
                <a:graphicFrameLocks noChangeAspect="1"/>
              </p:cNvGraphicFramePr>
              <p:nvPr>
                <p:extLst>
                  <p:ext uri="{D42A27DB-BD31-4B8C-83A1-F6EECF244321}">
                    <p14:modId xmlns:p14="http://schemas.microsoft.com/office/powerpoint/2010/main" val="3240875540"/>
                  </p:ext>
                </p:extLst>
              </p:nvPr>
            </p:nvGraphicFramePr>
            <p:xfrm rot="-900000">
              <a:off x="1268776" y="4861090"/>
              <a:ext cx="6315159" cy="494286"/>
            </p:xfrm>
            <a:graphic>
              <a:graphicData uri="http://schemas.microsoft.com/office/powerpoint/2016/slidezoom">
                <pslz:sldZm>
                  <pslz:sldZmObj sldId="2797" cId="2626855617">
                    <pslz:zmPr id="{7B7F4F1C-6842-4F04-897D-2B26CABE6BD8}" returnToParent="0" imageType="cover">
                      <p166:blipFill xmlns:p166="http://schemas.microsoft.com/office/powerpoint/2016/6/main">
                        <a:blip r:embed="rId4">
                          <a:extLst>
                            <a:ext uri="{28A0092B-C50C-407E-A947-70E740481C1C}">
                              <a14:useLocalDpi xmlns:a14="http://schemas.microsoft.com/office/drawing/2010/main" val="0"/>
                            </a:ext>
                          </a:extLst>
                        </a:blip>
                        <a:stretch>
                          <a:fillRect/>
                        </a:stretch>
                      </p166:blipFill>
                      <p166:spPr xmlns:p166="http://schemas.microsoft.com/office/powerpoint/2016/6/main">
                        <a:xfrm rot="-900000">
                          <a:off x="0" y="0"/>
                          <a:ext cx="6315159" cy="494286"/>
                        </a:xfrm>
                        <a:prstGeom prst="ellipse">
                          <a:avLst/>
                        </a:prstGeom>
                        <a:ln>
                          <a:noFill/>
                        </a:ln>
                        <a:effectLst>
                          <a:softEdge rad="112500"/>
                        </a:effectLst>
                      </p166:spPr>
                    </pslz:zmPr>
                  </pslz:sldZmObj>
                </pslz:sldZm>
              </a:graphicData>
            </a:graphic>
          </p:graphicFrame>
        </mc:Choice>
        <mc:Fallback xmlns="">
          <p:pic>
            <p:nvPicPr>
              <p:cNvPr id="99" name="Slide Zoom 98">
                <a:hlinkClick r:id="rId15" action="ppaction://hlinksldjump"/>
                <a:extLst>
                  <a:ext uri="{FF2B5EF4-FFF2-40B4-BE49-F238E27FC236}">
                    <a16:creationId xmlns:a16="http://schemas.microsoft.com/office/drawing/2014/main" id="{A011A538-90DE-39C7-F9FF-CBD3FDE18A41}"/>
                  </a:ext>
                </a:extLst>
              </p:cNvPr>
              <p:cNvPicPr>
                <a:picLocks noGrp="1" noRot="1" noChangeAspect="1" noMove="1" noResize="1" noEditPoints="1" noAdjustHandles="1" noChangeArrowheads="1" noChangeShapeType="1"/>
              </p:cNvPicPr>
              <p:nvPr/>
            </p:nvPicPr>
            <p:blipFill>
              <a:blip r:embed="rId14">
                <a:extLst>
                  <a:ext uri="{28A0092B-C50C-407E-A947-70E740481C1C}">
                    <a14:useLocalDpi xmlns:a14="http://schemas.microsoft.com/office/drawing/2010/main" val="0"/>
                  </a:ext>
                </a:extLst>
              </a:blip>
              <a:stretch>
                <a:fillRect/>
              </a:stretch>
            </p:blipFill>
            <p:spPr>
              <a:xfrm rot="-900000">
                <a:off x="1268776" y="4861090"/>
                <a:ext cx="6315159" cy="494286"/>
              </a:xfrm>
              <a:prstGeom prst="ellipse">
                <a:avLst/>
              </a:prstGeom>
              <a:ln>
                <a:noFill/>
              </a:ln>
              <a:effectLst>
                <a:softEdge rad="112500"/>
              </a:effectLst>
            </p:spPr>
          </p:pic>
        </mc:Fallback>
      </mc:AlternateContent>
      <mc:AlternateContent xmlns:mc="http://schemas.openxmlformats.org/markup-compatibility/2006" xmlns:pslz="http://schemas.microsoft.com/office/powerpoint/2016/slidezoom">
        <mc:Choice Requires="pslz">
          <p:graphicFrame>
            <p:nvGraphicFramePr>
              <p:cNvPr id="45" name="Slide Zoom 44">
                <a:extLst>
                  <a:ext uri="{FF2B5EF4-FFF2-40B4-BE49-F238E27FC236}">
                    <a16:creationId xmlns:a16="http://schemas.microsoft.com/office/drawing/2014/main" id="{57725514-5279-D78F-051E-7A5A3F6A4DC1}"/>
                  </a:ext>
                </a:extLst>
              </p:cNvPr>
              <p:cNvGraphicFramePr>
                <a:graphicFrameLocks noChangeAspect="1"/>
              </p:cNvGraphicFramePr>
              <p:nvPr/>
            </p:nvGraphicFramePr>
            <p:xfrm rot="-900000">
              <a:off x="1318640" y="5414530"/>
              <a:ext cx="6250085" cy="532936"/>
            </p:xfrm>
            <a:graphic>
              <a:graphicData uri="http://schemas.microsoft.com/office/powerpoint/2016/slidezoom">
                <pslz:sldZm>
                  <pslz:sldZmObj sldId="2799" cId="254948404">
                    <pslz:zmPr id="{ECCACF26-2E74-48D9-8BC7-AB03A4E99C25}" returnToParent="0" imageType="cover">
                      <p166:blipFill xmlns:p166="http://schemas.microsoft.com/office/powerpoint/2016/6/main">
                        <a:blip r:embed="rId4">
                          <a:extLst>
                            <a:ext uri="{28A0092B-C50C-407E-A947-70E740481C1C}">
                              <a14:useLocalDpi xmlns:a14="http://schemas.microsoft.com/office/drawing/2010/main" val="0"/>
                            </a:ext>
                          </a:extLst>
                        </a:blip>
                        <a:stretch>
                          <a:fillRect/>
                        </a:stretch>
                      </p166:blipFill>
                      <p166:spPr xmlns:p166="http://schemas.microsoft.com/office/powerpoint/2016/6/main">
                        <a:xfrm rot="-900000">
                          <a:off x="0" y="0"/>
                          <a:ext cx="6250085" cy="532936"/>
                        </a:xfrm>
                        <a:prstGeom prst="ellipse">
                          <a:avLst/>
                        </a:prstGeom>
                        <a:ln>
                          <a:noFill/>
                        </a:ln>
                        <a:effectLst>
                          <a:softEdge rad="112500"/>
                        </a:effectLst>
                      </p166:spPr>
                    </pslz:zmPr>
                  </pslz:sldZmObj>
                </pslz:sldZm>
              </a:graphicData>
            </a:graphic>
          </p:graphicFrame>
        </mc:Choice>
        <mc:Fallback xmlns="">
          <p:pic>
            <p:nvPicPr>
              <p:cNvPr id="45" name="Slide Zoom 44">
                <a:hlinkClick r:id="rId13" action="ppaction://hlinksldjump"/>
                <a:extLst>
                  <a:ext uri="{FF2B5EF4-FFF2-40B4-BE49-F238E27FC236}">
                    <a16:creationId xmlns:a16="http://schemas.microsoft.com/office/drawing/2014/main" id="{57725514-5279-D78F-051E-7A5A3F6A4DC1}"/>
                  </a:ext>
                </a:extLst>
              </p:cNvPr>
              <p:cNvPicPr>
                <a:picLocks noGrp="1" noRot="1" noChangeAspect="1" noMove="1" noResize="1" noEditPoints="1" noAdjustHandles="1" noChangeArrowheads="1" noChangeShapeType="1"/>
              </p:cNvPicPr>
              <p:nvPr/>
            </p:nvPicPr>
            <p:blipFill>
              <a:blip r:embed="rId14">
                <a:extLst>
                  <a:ext uri="{28A0092B-C50C-407E-A947-70E740481C1C}">
                    <a14:useLocalDpi xmlns:a14="http://schemas.microsoft.com/office/drawing/2010/main" val="0"/>
                  </a:ext>
                </a:extLst>
              </a:blip>
              <a:stretch>
                <a:fillRect/>
              </a:stretch>
            </p:blipFill>
            <p:spPr>
              <a:xfrm rot="-900000">
                <a:off x="1318640" y="5414530"/>
                <a:ext cx="6250085" cy="532936"/>
              </a:xfrm>
              <a:prstGeom prst="ellipse">
                <a:avLst/>
              </a:prstGeom>
              <a:ln>
                <a:noFill/>
              </a:ln>
              <a:effectLst>
                <a:softEdge rad="112500"/>
              </a:effectLst>
            </p:spPr>
          </p:pic>
        </mc:Fallback>
      </mc:AlternateContent>
      <p:grpSp>
        <p:nvGrpSpPr>
          <p:cNvPr id="50" name="Group 49">
            <a:extLst>
              <a:ext uri="{FF2B5EF4-FFF2-40B4-BE49-F238E27FC236}">
                <a16:creationId xmlns:a16="http://schemas.microsoft.com/office/drawing/2014/main" id="{F7926819-B6F6-B26F-57FB-714EA256E648}"/>
              </a:ext>
            </a:extLst>
          </p:cNvPr>
          <p:cNvGrpSpPr/>
          <p:nvPr/>
        </p:nvGrpSpPr>
        <p:grpSpPr>
          <a:xfrm>
            <a:off x="755763" y="3995376"/>
            <a:ext cx="6858000" cy="1971291"/>
            <a:chOff x="755763" y="3995376"/>
            <a:chExt cx="6858000" cy="1971291"/>
          </a:xfrm>
        </p:grpSpPr>
        <p:grpSp>
          <p:nvGrpSpPr>
            <p:cNvPr id="8" name="Group 7">
              <a:extLst>
                <a:ext uri="{FF2B5EF4-FFF2-40B4-BE49-F238E27FC236}">
                  <a16:creationId xmlns:a16="http://schemas.microsoft.com/office/drawing/2014/main" id="{BE762564-FFF3-C4D3-2806-CEA51A5EB672}"/>
                </a:ext>
              </a:extLst>
            </p:cNvPr>
            <p:cNvGrpSpPr/>
            <p:nvPr/>
          </p:nvGrpSpPr>
          <p:grpSpPr>
            <a:xfrm>
              <a:off x="755763" y="4567635"/>
              <a:ext cx="6858000" cy="1399032"/>
              <a:chOff x="293088" y="2041079"/>
              <a:chExt cx="6848589" cy="1397756"/>
            </a:xfrm>
            <a:effectLst/>
          </p:grpSpPr>
          <p:sp>
            <p:nvSpPr>
              <p:cNvPr id="9" name="Rounded Rectangle 3">
                <a:hlinkClick r:id="rId16" action="ppaction://hlinksldjump"/>
                <a:extLst>
                  <a:ext uri="{FF2B5EF4-FFF2-40B4-BE49-F238E27FC236}">
                    <a16:creationId xmlns:a16="http://schemas.microsoft.com/office/drawing/2014/main" id="{9E06068D-C480-748B-3A60-9EC3BC1F2439}"/>
                  </a:ext>
                </a:extLst>
              </p:cNvPr>
              <p:cNvSpPr/>
              <p:nvPr/>
            </p:nvSpPr>
            <p:spPr>
              <a:xfrm>
                <a:off x="293088" y="2041079"/>
                <a:ext cx="6848589" cy="1069258"/>
              </a:xfrm>
              <a:prstGeom prst="roundRect">
                <a:avLst>
                  <a:gd name="adj" fmla="val 4468"/>
                </a:avLst>
              </a:prstGeom>
              <a:solidFill>
                <a:schemeClr val="accent6">
                  <a:lumMod val="20000"/>
                  <a:lumOff val="80000"/>
                </a:schemeClr>
              </a:solidFill>
              <a:ln>
                <a:noFill/>
              </a:ln>
              <a:effectLst>
                <a:outerShdw blurRad="381000" dist="38100" dir="8100000" algn="tr" rotWithShape="0">
                  <a:prstClr val="black">
                    <a:alpha val="40000"/>
                  </a:prstClr>
                </a:outerShdw>
              </a:effectLst>
              <a:scene3d>
                <a:camera prst="isometricOffAxis1Top">
                  <a:rot lat="18664799" lon="19558760" rev="2510697"/>
                </a:camera>
                <a:lightRig rig="balanced" dir="t"/>
              </a:scene3d>
              <a:sp3d extrusionH="63500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D57EAD64-BB71-345B-75AB-5F20D208E22E}"/>
                  </a:ext>
                </a:extLst>
              </p:cNvPr>
              <p:cNvGrpSpPr>
                <a:grpSpLocks noChangeAspect="1"/>
              </p:cNvGrpSpPr>
              <p:nvPr/>
            </p:nvGrpSpPr>
            <p:grpSpPr>
              <a:xfrm>
                <a:off x="772037" y="2524435"/>
                <a:ext cx="2089487" cy="914400"/>
                <a:chOff x="5405487" y="2428974"/>
                <a:chExt cx="2140771" cy="936843"/>
              </a:xfrm>
              <a:solidFill>
                <a:srgbClr val="E71F1F"/>
              </a:solidFill>
              <a:scene3d>
                <a:camera prst="isometricOffAxis1Top">
                  <a:rot lat="18664799" lon="19558760" rev="2510697"/>
                </a:camera>
                <a:lightRig rig="balanced" dir="t"/>
              </a:scene3d>
            </p:grpSpPr>
            <p:sp>
              <p:nvSpPr>
                <p:cNvPr id="11" name="Oval 10">
                  <a:extLst>
                    <a:ext uri="{FF2B5EF4-FFF2-40B4-BE49-F238E27FC236}">
                      <a16:creationId xmlns:a16="http://schemas.microsoft.com/office/drawing/2014/main" id="{2414D352-3367-8146-2F36-D6AD47CBCDEF}"/>
                    </a:ext>
                  </a:extLst>
                </p:cNvPr>
                <p:cNvSpPr/>
                <p:nvPr/>
              </p:nvSpPr>
              <p:spPr>
                <a:xfrm>
                  <a:off x="5405487"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85A2A2E1-25E1-BC6A-5B90-0AAAB9878FA3}"/>
                    </a:ext>
                  </a:extLst>
                </p:cNvPr>
                <p:cNvSpPr/>
                <p:nvPr/>
              </p:nvSpPr>
              <p:spPr>
                <a:xfrm>
                  <a:off x="5405487"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3BC8DE29-8DF8-1DAD-FAED-E6BA59D555FC}"/>
                    </a:ext>
                  </a:extLst>
                </p:cNvPr>
                <p:cNvSpPr/>
                <p:nvPr/>
              </p:nvSpPr>
              <p:spPr>
                <a:xfrm>
                  <a:off x="6016658"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FF0B951B-10A1-6C86-9828-9048709BDEA6}"/>
                    </a:ext>
                  </a:extLst>
                </p:cNvPr>
                <p:cNvSpPr/>
                <p:nvPr/>
              </p:nvSpPr>
              <p:spPr>
                <a:xfrm>
                  <a:off x="6016658"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327649EB-9014-CFDA-1794-546B2D1717B1}"/>
                    </a:ext>
                  </a:extLst>
                </p:cNvPr>
                <p:cNvSpPr/>
                <p:nvPr/>
              </p:nvSpPr>
              <p:spPr>
                <a:xfrm>
                  <a:off x="6627829"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C3809E0C-407E-93F9-C303-23BB37BEE062}"/>
                    </a:ext>
                  </a:extLst>
                </p:cNvPr>
                <p:cNvSpPr/>
                <p:nvPr/>
              </p:nvSpPr>
              <p:spPr>
                <a:xfrm>
                  <a:off x="6627829"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8F6B5A37-60EC-0355-95DC-E379F7C98E6E}"/>
                    </a:ext>
                  </a:extLst>
                </p:cNvPr>
                <p:cNvSpPr/>
                <p:nvPr/>
              </p:nvSpPr>
              <p:spPr>
                <a:xfrm>
                  <a:off x="7239000"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a:extLst>
                    <a:ext uri="{FF2B5EF4-FFF2-40B4-BE49-F238E27FC236}">
                      <a16:creationId xmlns:a16="http://schemas.microsoft.com/office/drawing/2014/main" id="{35D27D6F-5508-FE9F-3AD6-C5467B91E247}"/>
                    </a:ext>
                  </a:extLst>
                </p:cNvPr>
                <p:cNvSpPr/>
                <p:nvPr/>
              </p:nvSpPr>
              <p:spPr>
                <a:xfrm>
                  <a:off x="7239000"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19" name="TextBox 18">
              <a:extLst>
                <a:ext uri="{FF2B5EF4-FFF2-40B4-BE49-F238E27FC236}">
                  <a16:creationId xmlns:a16="http://schemas.microsoft.com/office/drawing/2014/main" id="{1F2A44F9-BC6F-C17D-7B58-1F9FC65B0FBC}"/>
                </a:ext>
              </a:extLst>
            </p:cNvPr>
            <p:cNvSpPr txBox="1"/>
            <p:nvPr/>
          </p:nvSpPr>
          <p:spPr>
            <a:xfrm rot="21540000">
              <a:off x="4102700" y="5329788"/>
              <a:ext cx="1283941" cy="492443"/>
            </a:xfrm>
            <a:prstGeom prst="rect">
              <a:avLst/>
            </a:prstGeom>
            <a:noFill/>
            <a:scene3d>
              <a:camera prst="isometricOffAxis1Right">
                <a:rot lat="1080000" lon="20039998" rev="300000"/>
              </a:camera>
              <a:lightRig rig="threePt" dir="t"/>
            </a:scene3d>
          </p:spPr>
          <p:txBody>
            <a:bodyPr wrap="none" rtlCol="0">
              <a:spAutoFit/>
            </a:bodyPr>
            <a:lstStyle/>
            <a:p>
              <a:r>
                <a:rPr lang="en-US" sz="2600" b="1" dirty="0"/>
                <a:t>Badge 1</a:t>
              </a:r>
            </a:p>
          </p:txBody>
        </p:sp>
        <p:sp>
          <p:nvSpPr>
            <p:cNvPr id="28" name="Oval 27">
              <a:extLst>
                <a:ext uri="{FF2B5EF4-FFF2-40B4-BE49-F238E27FC236}">
                  <a16:creationId xmlns:a16="http://schemas.microsoft.com/office/drawing/2014/main" id="{6C8D8D9D-24A9-E7CB-C140-A99CC1C4F5C3}"/>
                </a:ext>
              </a:extLst>
            </p:cNvPr>
            <p:cNvSpPr/>
            <p:nvPr/>
          </p:nvSpPr>
          <p:spPr>
            <a:xfrm>
              <a:off x="3293220" y="4869636"/>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a:extLst>
                <a:ext uri="{FF2B5EF4-FFF2-40B4-BE49-F238E27FC236}">
                  <a16:creationId xmlns:a16="http://schemas.microsoft.com/office/drawing/2014/main" id="{DCFA55DD-C312-0BFE-6B15-A2E3D5E16088}"/>
                </a:ext>
              </a:extLst>
            </p:cNvPr>
            <p:cNvSpPr/>
            <p:nvPr/>
          </p:nvSpPr>
          <p:spPr>
            <a:xfrm>
              <a:off x="3546823" y="5171637"/>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B6616A62-89AC-6F3A-55E3-A62092078DDD}"/>
                </a:ext>
              </a:extLst>
            </p:cNvPr>
            <p:cNvSpPr/>
            <p:nvPr/>
          </p:nvSpPr>
          <p:spPr>
            <a:xfrm>
              <a:off x="3818529" y="4733954"/>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8BFFBD4E-BFB6-E4AC-B2CD-A2AC16F2B2BD}"/>
                </a:ext>
              </a:extLst>
            </p:cNvPr>
            <p:cNvSpPr/>
            <p:nvPr/>
          </p:nvSpPr>
          <p:spPr>
            <a:xfrm>
              <a:off x="4026840" y="504987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815B9C90-26E7-2982-1C0B-D721D8957A09}"/>
                </a:ext>
              </a:extLst>
            </p:cNvPr>
            <p:cNvSpPr/>
            <p:nvPr/>
          </p:nvSpPr>
          <p:spPr>
            <a:xfrm>
              <a:off x="4340805" y="459963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E1A92372-4878-B64E-71E1-8F4AE7E656E3}"/>
                </a:ext>
              </a:extLst>
            </p:cNvPr>
            <p:cNvSpPr/>
            <p:nvPr/>
          </p:nvSpPr>
          <p:spPr>
            <a:xfrm>
              <a:off x="4504964" y="4927127"/>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Oval 33">
              <a:extLst>
                <a:ext uri="{FF2B5EF4-FFF2-40B4-BE49-F238E27FC236}">
                  <a16:creationId xmlns:a16="http://schemas.microsoft.com/office/drawing/2014/main" id="{DCF09BC0-0D24-AA3B-1FCB-442FDC071E9D}"/>
                </a:ext>
              </a:extLst>
            </p:cNvPr>
            <p:cNvSpPr/>
            <p:nvPr/>
          </p:nvSpPr>
          <p:spPr>
            <a:xfrm>
              <a:off x="4795625" y="447705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B49B9888-06A5-1204-2635-398E19A5FE6A}"/>
                </a:ext>
              </a:extLst>
            </p:cNvPr>
            <p:cNvSpPr/>
            <p:nvPr/>
          </p:nvSpPr>
          <p:spPr>
            <a:xfrm>
              <a:off x="4985210" y="4791214"/>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a:extLst>
                <a:ext uri="{FF2B5EF4-FFF2-40B4-BE49-F238E27FC236}">
                  <a16:creationId xmlns:a16="http://schemas.microsoft.com/office/drawing/2014/main" id="{65305743-CBD2-54E4-38F5-6BCF0F8B1908}"/>
                </a:ext>
              </a:extLst>
            </p:cNvPr>
            <p:cNvSpPr/>
            <p:nvPr/>
          </p:nvSpPr>
          <p:spPr>
            <a:xfrm>
              <a:off x="5268917" y="436101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a:extLst>
                <a:ext uri="{FF2B5EF4-FFF2-40B4-BE49-F238E27FC236}">
                  <a16:creationId xmlns:a16="http://schemas.microsoft.com/office/drawing/2014/main" id="{27690AC4-54E9-9A1D-23F0-5E71A079E4B2}"/>
                </a:ext>
              </a:extLst>
            </p:cNvPr>
            <p:cNvSpPr/>
            <p:nvPr/>
          </p:nvSpPr>
          <p:spPr>
            <a:xfrm>
              <a:off x="5457044" y="4669969"/>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id="{99879C6B-1AEA-5988-6C44-36C94257A5A7}"/>
                </a:ext>
              </a:extLst>
            </p:cNvPr>
            <p:cNvSpPr/>
            <p:nvPr/>
          </p:nvSpPr>
          <p:spPr>
            <a:xfrm>
              <a:off x="5737579" y="4227258"/>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a:extLst>
                <a:ext uri="{FF2B5EF4-FFF2-40B4-BE49-F238E27FC236}">
                  <a16:creationId xmlns:a16="http://schemas.microsoft.com/office/drawing/2014/main" id="{C0BEB757-42E6-62BD-FE83-A805F4F950E6}"/>
                </a:ext>
              </a:extLst>
            </p:cNvPr>
            <p:cNvSpPr/>
            <p:nvPr/>
          </p:nvSpPr>
          <p:spPr>
            <a:xfrm>
              <a:off x="5923185" y="4557639"/>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a:extLst>
                <a:ext uri="{FF2B5EF4-FFF2-40B4-BE49-F238E27FC236}">
                  <a16:creationId xmlns:a16="http://schemas.microsoft.com/office/drawing/2014/main" id="{10D5B972-84D2-8B1F-74EF-BD4D2270B92E}"/>
                </a:ext>
              </a:extLst>
            </p:cNvPr>
            <p:cNvSpPr/>
            <p:nvPr/>
          </p:nvSpPr>
          <p:spPr>
            <a:xfrm>
              <a:off x="6196661" y="412073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a:extLst>
                <a:ext uri="{FF2B5EF4-FFF2-40B4-BE49-F238E27FC236}">
                  <a16:creationId xmlns:a16="http://schemas.microsoft.com/office/drawing/2014/main" id="{5BA08AF6-00A5-56E1-69EB-E8074B4CCB7F}"/>
                </a:ext>
              </a:extLst>
            </p:cNvPr>
            <p:cNvSpPr/>
            <p:nvPr/>
          </p:nvSpPr>
          <p:spPr>
            <a:xfrm>
              <a:off x="6384455" y="442482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5557CB5B-75DC-4908-43BC-2E7ED4EBD345}"/>
                </a:ext>
              </a:extLst>
            </p:cNvPr>
            <p:cNvSpPr/>
            <p:nvPr/>
          </p:nvSpPr>
          <p:spPr>
            <a:xfrm>
              <a:off x="6647408" y="3995376"/>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a:extLst>
                <a:ext uri="{FF2B5EF4-FFF2-40B4-BE49-F238E27FC236}">
                  <a16:creationId xmlns:a16="http://schemas.microsoft.com/office/drawing/2014/main" id="{3BD721E9-1819-65A9-6053-B8E36F32130C}"/>
                </a:ext>
              </a:extLst>
            </p:cNvPr>
            <p:cNvSpPr/>
            <p:nvPr/>
          </p:nvSpPr>
          <p:spPr>
            <a:xfrm>
              <a:off x="6854469" y="429898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 name="Group 2">
            <a:extLst>
              <a:ext uri="{FF2B5EF4-FFF2-40B4-BE49-F238E27FC236}">
                <a16:creationId xmlns:a16="http://schemas.microsoft.com/office/drawing/2014/main" id="{64EE2505-EC18-614E-A133-3406A7AF0C28}"/>
              </a:ext>
            </a:extLst>
          </p:cNvPr>
          <p:cNvGrpSpPr/>
          <p:nvPr/>
        </p:nvGrpSpPr>
        <p:grpSpPr>
          <a:xfrm>
            <a:off x="757333" y="3440766"/>
            <a:ext cx="6858000" cy="1971291"/>
            <a:chOff x="755763" y="3995376"/>
            <a:chExt cx="6858000" cy="1971291"/>
          </a:xfrm>
          <a:solidFill>
            <a:schemeClr val="accent5">
              <a:lumMod val="20000"/>
              <a:lumOff val="80000"/>
            </a:schemeClr>
          </a:solidFill>
        </p:grpSpPr>
        <p:grpSp>
          <p:nvGrpSpPr>
            <p:cNvPr id="7" name="Group 6">
              <a:extLst>
                <a:ext uri="{FF2B5EF4-FFF2-40B4-BE49-F238E27FC236}">
                  <a16:creationId xmlns:a16="http://schemas.microsoft.com/office/drawing/2014/main" id="{82BC41A8-AB17-48D6-E23E-9DB4C841AE7B}"/>
                </a:ext>
              </a:extLst>
            </p:cNvPr>
            <p:cNvGrpSpPr/>
            <p:nvPr/>
          </p:nvGrpSpPr>
          <p:grpSpPr>
            <a:xfrm>
              <a:off x="755763" y="4567635"/>
              <a:ext cx="6858000" cy="1399032"/>
              <a:chOff x="293088" y="2041079"/>
              <a:chExt cx="6848589" cy="1397756"/>
            </a:xfrm>
            <a:grpFill/>
            <a:effectLst/>
          </p:grpSpPr>
          <p:sp>
            <p:nvSpPr>
              <p:cNvPr id="56" name="Rounded Rectangle 3">
                <a:extLst>
                  <a:ext uri="{FF2B5EF4-FFF2-40B4-BE49-F238E27FC236}">
                    <a16:creationId xmlns:a16="http://schemas.microsoft.com/office/drawing/2014/main" id="{D8F29DAB-C793-54F2-007E-D8BB232714AC}"/>
                  </a:ext>
                </a:extLst>
              </p:cNvPr>
              <p:cNvSpPr/>
              <p:nvPr/>
            </p:nvSpPr>
            <p:spPr>
              <a:xfrm>
                <a:off x="293088" y="2041079"/>
                <a:ext cx="6848589" cy="1069258"/>
              </a:xfrm>
              <a:prstGeom prst="roundRect">
                <a:avLst>
                  <a:gd name="adj" fmla="val 4468"/>
                </a:avLst>
              </a:prstGeom>
              <a:grpFill/>
              <a:ln>
                <a:noFill/>
              </a:ln>
              <a:effectLst>
                <a:outerShdw blurRad="381000" dist="38100" dir="8100000" algn="tr" rotWithShape="0">
                  <a:prstClr val="black">
                    <a:alpha val="40000"/>
                  </a:prstClr>
                </a:outerShdw>
              </a:effectLst>
              <a:scene3d>
                <a:camera prst="isometricOffAxis1Top">
                  <a:rot lat="18664799" lon="19558760" rev="2510697"/>
                </a:camera>
                <a:lightRig rig="balanced" dir="t"/>
              </a:scene3d>
              <a:sp3d extrusionH="63500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7" name="Group 56">
                <a:extLst>
                  <a:ext uri="{FF2B5EF4-FFF2-40B4-BE49-F238E27FC236}">
                    <a16:creationId xmlns:a16="http://schemas.microsoft.com/office/drawing/2014/main" id="{446D4236-4562-5643-3AFF-4ED19EB7CE25}"/>
                  </a:ext>
                </a:extLst>
              </p:cNvPr>
              <p:cNvGrpSpPr>
                <a:grpSpLocks noChangeAspect="1"/>
              </p:cNvGrpSpPr>
              <p:nvPr/>
            </p:nvGrpSpPr>
            <p:grpSpPr>
              <a:xfrm>
                <a:off x="772037" y="2524435"/>
                <a:ext cx="2089487" cy="914400"/>
                <a:chOff x="5405487" y="2428974"/>
                <a:chExt cx="2140771" cy="936843"/>
              </a:xfrm>
              <a:grpFill/>
              <a:scene3d>
                <a:camera prst="isometricOffAxis1Top">
                  <a:rot lat="18664799" lon="19558760" rev="2510697"/>
                </a:camera>
                <a:lightRig rig="balanced" dir="t"/>
              </a:scene3d>
            </p:grpSpPr>
            <p:sp>
              <p:nvSpPr>
                <p:cNvPr id="58" name="Oval 57">
                  <a:extLst>
                    <a:ext uri="{FF2B5EF4-FFF2-40B4-BE49-F238E27FC236}">
                      <a16:creationId xmlns:a16="http://schemas.microsoft.com/office/drawing/2014/main" id="{13032786-345B-7AAC-4389-1DB0BD983E68}"/>
                    </a:ext>
                  </a:extLst>
                </p:cNvPr>
                <p:cNvSpPr/>
                <p:nvPr/>
              </p:nvSpPr>
              <p:spPr>
                <a:xfrm>
                  <a:off x="5405487"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a:extLst>
                    <a:ext uri="{FF2B5EF4-FFF2-40B4-BE49-F238E27FC236}">
                      <a16:creationId xmlns:a16="http://schemas.microsoft.com/office/drawing/2014/main" id="{54D4B289-0FB9-7068-5D08-5840DBC698C2}"/>
                    </a:ext>
                  </a:extLst>
                </p:cNvPr>
                <p:cNvSpPr/>
                <p:nvPr/>
              </p:nvSpPr>
              <p:spPr>
                <a:xfrm>
                  <a:off x="5405487"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a:extLst>
                    <a:ext uri="{FF2B5EF4-FFF2-40B4-BE49-F238E27FC236}">
                      <a16:creationId xmlns:a16="http://schemas.microsoft.com/office/drawing/2014/main" id="{5497F9E9-A0E7-96B5-CADD-5464F01B6565}"/>
                    </a:ext>
                  </a:extLst>
                </p:cNvPr>
                <p:cNvSpPr/>
                <p:nvPr/>
              </p:nvSpPr>
              <p:spPr>
                <a:xfrm>
                  <a:off x="6016658"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a:extLst>
                    <a:ext uri="{FF2B5EF4-FFF2-40B4-BE49-F238E27FC236}">
                      <a16:creationId xmlns:a16="http://schemas.microsoft.com/office/drawing/2014/main" id="{B36FB9CF-B6DA-AB43-BCD1-800E05ABF18E}"/>
                    </a:ext>
                  </a:extLst>
                </p:cNvPr>
                <p:cNvSpPr/>
                <p:nvPr/>
              </p:nvSpPr>
              <p:spPr>
                <a:xfrm>
                  <a:off x="6016658"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a:extLst>
                    <a:ext uri="{FF2B5EF4-FFF2-40B4-BE49-F238E27FC236}">
                      <a16:creationId xmlns:a16="http://schemas.microsoft.com/office/drawing/2014/main" id="{43B58D8C-8BAD-1325-DE49-3F427EE5B342}"/>
                    </a:ext>
                  </a:extLst>
                </p:cNvPr>
                <p:cNvSpPr/>
                <p:nvPr/>
              </p:nvSpPr>
              <p:spPr>
                <a:xfrm>
                  <a:off x="6627829"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a:extLst>
                    <a:ext uri="{FF2B5EF4-FFF2-40B4-BE49-F238E27FC236}">
                      <a16:creationId xmlns:a16="http://schemas.microsoft.com/office/drawing/2014/main" id="{77DCEF06-9C1D-B703-A942-C8E317827264}"/>
                    </a:ext>
                  </a:extLst>
                </p:cNvPr>
                <p:cNvSpPr/>
                <p:nvPr/>
              </p:nvSpPr>
              <p:spPr>
                <a:xfrm>
                  <a:off x="6627829"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a:extLst>
                    <a:ext uri="{FF2B5EF4-FFF2-40B4-BE49-F238E27FC236}">
                      <a16:creationId xmlns:a16="http://schemas.microsoft.com/office/drawing/2014/main" id="{E42A3D82-864A-8B9F-1367-273C32AE20B2}"/>
                    </a:ext>
                  </a:extLst>
                </p:cNvPr>
                <p:cNvSpPr/>
                <p:nvPr/>
              </p:nvSpPr>
              <p:spPr>
                <a:xfrm>
                  <a:off x="7239000"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Oval 64">
                  <a:extLst>
                    <a:ext uri="{FF2B5EF4-FFF2-40B4-BE49-F238E27FC236}">
                      <a16:creationId xmlns:a16="http://schemas.microsoft.com/office/drawing/2014/main" id="{7A27C8E4-EF4C-803D-FC1C-0C9955A3F8FB}"/>
                    </a:ext>
                  </a:extLst>
                </p:cNvPr>
                <p:cNvSpPr/>
                <p:nvPr/>
              </p:nvSpPr>
              <p:spPr>
                <a:xfrm>
                  <a:off x="7239000"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20" name="TextBox 19">
              <a:extLst>
                <a:ext uri="{FF2B5EF4-FFF2-40B4-BE49-F238E27FC236}">
                  <a16:creationId xmlns:a16="http://schemas.microsoft.com/office/drawing/2014/main" id="{FAA1D1CD-A9AB-59F4-123F-B73682529FA0}"/>
                </a:ext>
              </a:extLst>
            </p:cNvPr>
            <p:cNvSpPr txBox="1"/>
            <p:nvPr/>
          </p:nvSpPr>
          <p:spPr>
            <a:xfrm rot="21540000">
              <a:off x="4102705" y="5329788"/>
              <a:ext cx="1283941" cy="492443"/>
            </a:xfrm>
            <a:prstGeom prst="rect">
              <a:avLst/>
            </a:prstGeom>
            <a:noFill/>
            <a:scene3d>
              <a:camera prst="isometricOffAxis1Right">
                <a:rot lat="1080000" lon="20039998" rev="300000"/>
              </a:camera>
              <a:lightRig rig="threePt" dir="t"/>
            </a:scene3d>
          </p:spPr>
          <p:txBody>
            <a:bodyPr wrap="none" rtlCol="0">
              <a:spAutoFit/>
            </a:bodyPr>
            <a:lstStyle/>
            <a:p>
              <a:r>
                <a:rPr lang="en-US" sz="2600" b="1" dirty="0"/>
                <a:t>Badge 2</a:t>
              </a:r>
            </a:p>
          </p:txBody>
        </p:sp>
        <p:sp>
          <p:nvSpPr>
            <p:cNvPr id="21" name="Oval 20">
              <a:extLst>
                <a:ext uri="{FF2B5EF4-FFF2-40B4-BE49-F238E27FC236}">
                  <a16:creationId xmlns:a16="http://schemas.microsoft.com/office/drawing/2014/main" id="{33E9068E-8BA1-BED7-7272-367484C4CD34}"/>
                </a:ext>
              </a:extLst>
            </p:cNvPr>
            <p:cNvSpPr/>
            <p:nvPr/>
          </p:nvSpPr>
          <p:spPr>
            <a:xfrm>
              <a:off x="3293220" y="4869636"/>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71AEB2BB-F881-85DA-3419-8687F2687FDF}"/>
                </a:ext>
              </a:extLst>
            </p:cNvPr>
            <p:cNvSpPr/>
            <p:nvPr/>
          </p:nvSpPr>
          <p:spPr>
            <a:xfrm>
              <a:off x="3546823" y="5171637"/>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a:extLst>
                <a:ext uri="{FF2B5EF4-FFF2-40B4-BE49-F238E27FC236}">
                  <a16:creationId xmlns:a16="http://schemas.microsoft.com/office/drawing/2014/main" id="{EADA38EF-7876-9EF6-D22C-55B916699FB6}"/>
                </a:ext>
              </a:extLst>
            </p:cNvPr>
            <p:cNvSpPr/>
            <p:nvPr/>
          </p:nvSpPr>
          <p:spPr>
            <a:xfrm>
              <a:off x="3818529" y="4733954"/>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a:extLst>
                <a:ext uri="{FF2B5EF4-FFF2-40B4-BE49-F238E27FC236}">
                  <a16:creationId xmlns:a16="http://schemas.microsoft.com/office/drawing/2014/main" id="{83D073E2-9017-6830-86D6-3FFEEB7EBB5D}"/>
                </a:ext>
              </a:extLst>
            </p:cNvPr>
            <p:cNvSpPr/>
            <p:nvPr/>
          </p:nvSpPr>
          <p:spPr>
            <a:xfrm>
              <a:off x="4026840" y="504987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a:extLst>
                <a:ext uri="{FF2B5EF4-FFF2-40B4-BE49-F238E27FC236}">
                  <a16:creationId xmlns:a16="http://schemas.microsoft.com/office/drawing/2014/main" id="{720EEB7E-C392-F475-92D3-1EE96CE5230A}"/>
                </a:ext>
              </a:extLst>
            </p:cNvPr>
            <p:cNvSpPr/>
            <p:nvPr/>
          </p:nvSpPr>
          <p:spPr>
            <a:xfrm>
              <a:off x="4340805" y="459963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a:extLst>
                <a:ext uri="{FF2B5EF4-FFF2-40B4-BE49-F238E27FC236}">
                  <a16:creationId xmlns:a16="http://schemas.microsoft.com/office/drawing/2014/main" id="{EF7D9797-E327-93ED-2233-B49B421BE476}"/>
                </a:ext>
              </a:extLst>
            </p:cNvPr>
            <p:cNvSpPr/>
            <p:nvPr/>
          </p:nvSpPr>
          <p:spPr>
            <a:xfrm>
              <a:off x="4504964" y="4927127"/>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Oval 26">
              <a:extLst>
                <a:ext uri="{FF2B5EF4-FFF2-40B4-BE49-F238E27FC236}">
                  <a16:creationId xmlns:a16="http://schemas.microsoft.com/office/drawing/2014/main" id="{82A1B1B6-590D-C4FF-BC71-ABE30F98C8D4}"/>
                </a:ext>
              </a:extLst>
            </p:cNvPr>
            <p:cNvSpPr/>
            <p:nvPr/>
          </p:nvSpPr>
          <p:spPr>
            <a:xfrm>
              <a:off x="4795625" y="447705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a:extLst>
                <a:ext uri="{FF2B5EF4-FFF2-40B4-BE49-F238E27FC236}">
                  <a16:creationId xmlns:a16="http://schemas.microsoft.com/office/drawing/2014/main" id="{F0FBE8C2-FD4D-F7D3-B258-1FB89D84977C}"/>
                </a:ext>
              </a:extLst>
            </p:cNvPr>
            <p:cNvSpPr/>
            <p:nvPr/>
          </p:nvSpPr>
          <p:spPr>
            <a:xfrm>
              <a:off x="4985210" y="4791214"/>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a:extLst>
                <a:ext uri="{FF2B5EF4-FFF2-40B4-BE49-F238E27FC236}">
                  <a16:creationId xmlns:a16="http://schemas.microsoft.com/office/drawing/2014/main" id="{45912418-488C-8420-46FA-04AA09539306}"/>
                </a:ext>
              </a:extLst>
            </p:cNvPr>
            <p:cNvSpPr/>
            <p:nvPr/>
          </p:nvSpPr>
          <p:spPr>
            <a:xfrm>
              <a:off x="5268917" y="436101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id="{7C07BB8F-6564-025A-1679-56B86B1E5A7E}"/>
                </a:ext>
              </a:extLst>
            </p:cNvPr>
            <p:cNvSpPr/>
            <p:nvPr/>
          </p:nvSpPr>
          <p:spPr>
            <a:xfrm>
              <a:off x="5457044" y="4669969"/>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B4C7264D-997D-EA31-5AEF-EB1A1366B32E}"/>
                </a:ext>
              </a:extLst>
            </p:cNvPr>
            <p:cNvSpPr/>
            <p:nvPr/>
          </p:nvSpPr>
          <p:spPr>
            <a:xfrm>
              <a:off x="5737579" y="4227258"/>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a:extLst>
                <a:ext uri="{FF2B5EF4-FFF2-40B4-BE49-F238E27FC236}">
                  <a16:creationId xmlns:a16="http://schemas.microsoft.com/office/drawing/2014/main" id="{3BF0C453-CD86-F6FB-FD92-2B7BC9A44B14}"/>
                </a:ext>
              </a:extLst>
            </p:cNvPr>
            <p:cNvSpPr/>
            <p:nvPr/>
          </p:nvSpPr>
          <p:spPr>
            <a:xfrm>
              <a:off x="5923185" y="4557639"/>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a:extLst>
                <a:ext uri="{FF2B5EF4-FFF2-40B4-BE49-F238E27FC236}">
                  <a16:creationId xmlns:a16="http://schemas.microsoft.com/office/drawing/2014/main" id="{6C6B8B26-3E47-0693-7646-05B86F87BE51}"/>
                </a:ext>
              </a:extLst>
            </p:cNvPr>
            <p:cNvSpPr/>
            <p:nvPr/>
          </p:nvSpPr>
          <p:spPr>
            <a:xfrm>
              <a:off x="6196661" y="412073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a:extLst>
                <a:ext uri="{FF2B5EF4-FFF2-40B4-BE49-F238E27FC236}">
                  <a16:creationId xmlns:a16="http://schemas.microsoft.com/office/drawing/2014/main" id="{D71F7148-67A8-CF79-A89F-017A4CBE50DE}"/>
                </a:ext>
              </a:extLst>
            </p:cNvPr>
            <p:cNvSpPr/>
            <p:nvPr/>
          </p:nvSpPr>
          <p:spPr>
            <a:xfrm>
              <a:off x="6384455" y="442482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a:extLst>
                <a:ext uri="{FF2B5EF4-FFF2-40B4-BE49-F238E27FC236}">
                  <a16:creationId xmlns:a16="http://schemas.microsoft.com/office/drawing/2014/main" id="{8FCF352D-CA3C-A202-6EBB-2DCC4BED3212}"/>
                </a:ext>
              </a:extLst>
            </p:cNvPr>
            <p:cNvSpPr/>
            <p:nvPr/>
          </p:nvSpPr>
          <p:spPr>
            <a:xfrm>
              <a:off x="6647408" y="3995376"/>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a:extLst>
                <a:ext uri="{FF2B5EF4-FFF2-40B4-BE49-F238E27FC236}">
                  <a16:creationId xmlns:a16="http://schemas.microsoft.com/office/drawing/2014/main" id="{602035DB-CAB5-B65B-AB7E-A2770A0158CA}"/>
                </a:ext>
              </a:extLst>
            </p:cNvPr>
            <p:cNvSpPr/>
            <p:nvPr/>
          </p:nvSpPr>
          <p:spPr>
            <a:xfrm>
              <a:off x="6854469" y="429898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72" name="Image 0" descr="https://pitch-assets-ccb95893-de3f-4266-973c-20049231b248.s3.eu-west-1.amazonaws.com/e454ab81-7b56-4987-907c-8565de47887f?pitch-bytes=10814&amp;pitch-content-type=image%2Fsvg%2Bxml">
            <a:extLst>
              <a:ext uri="{FF2B5EF4-FFF2-40B4-BE49-F238E27FC236}">
                <a16:creationId xmlns:a16="http://schemas.microsoft.com/office/drawing/2014/main" id="{A6FD8DB5-E9E6-C87C-E3E2-A301EFED44DF}"/>
              </a:ext>
            </a:extLst>
          </p:cNvPr>
          <p:cNvPicPr>
            <a:picLocks noChangeAspect="1"/>
          </p:cNvPicPr>
          <p:nvPr/>
        </p:nvPicPr>
        <p:blipFill>
          <a:blip r:embed="rId17">
            <a:alphaModFix amt="7000"/>
            <a:extLst>
              <a:ext uri="{96DAC541-7B7A-43D3-8B79-37D633B846F1}">
                <asvg:svgBlip xmlns:asvg="http://schemas.microsoft.com/office/drawing/2016/SVG/main" r:embed="rId18"/>
              </a:ext>
            </a:extLst>
          </a:blip>
          <a:srcRect r="11341" b="44506"/>
          <a:stretch/>
        </p:blipFill>
        <p:spPr>
          <a:xfrm>
            <a:off x="-384813" y="-710533"/>
            <a:ext cx="9174056" cy="2460985"/>
          </a:xfrm>
          <a:prstGeom prst="rect">
            <a:avLst/>
          </a:prstGeom>
        </p:spPr>
      </p:pic>
      <p:pic>
        <p:nvPicPr>
          <p:cNvPr id="74" name="Image 0" descr="https://pitch-assets-ccb95893-de3f-4266-973c-20049231b248.s3.eu-west-1.amazonaws.com/35f1d9a3-be79-41bb-8b33-f01f69bff292?pitch-bytes=12564&amp;pitch-content-type=image%2Fpng">
            <a:extLst>
              <a:ext uri="{FF2B5EF4-FFF2-40B4-BE49-F238E27FC236}">
                <a16:creationId xmlns:a16="http://schemas.microsoft.com/office/drawing/2014/main" id="{5AC21D31-60DC-952A-731E-5EC61E867505}"/>
              </a:ext>
            </a:extLst>
          </p:cNvPr>
          <p:cNvPicPr>
            <a:picLocks noChangeAspect="1"/>
          </p:cNvPicPr>
          <p:nvPr/>
        </p:nvPicPr>
        <p:blipFill>
          <a:blip r:embed="rId19"/>
          <a:srcRect/>
          <a:stretch/>
        </p:blipFill>
        <p:spPr>
          <a:xfrm>
            <a:off x="11793541" y="6155039"/>
            <a:ext cx="165217" cy="474559"/>
          </a:xfrm>
          <a:prstGeom prst="rect">
            <a:avLst/>
          </a:prstGeom>
        </p:spPr>
      </p:pic>
      <p:pic>
        <p:nvPicPr>
          <p:cNvPr id="4" name="Graphic 3" descr="Work from home Wi-Fi with solid fill">
            <a:hlinkClick r:id="rId20" action="ppaction://hlinksldjump"/>
            <a:extLst>
              <a:ext uri="{FF2B5EF4-FFF2-40B4-BE49-F238E27FC236}">
                <a16:creationId xmlns:a16="http://schemas.microsoft.com/office/drawing/2014/main" id="{40D80B8B-4465-4E57-F85E-300F715531A1}"/>
              </a:ext>
            </a:extLst>
          </p:cNvPr>
          <p:cNvPicPr>
            <a:picLocks noChangeAspect="1"/>
          </p:cNvPicPr>
          <p:nvPr/>
        </p:nvPicPr>
        <p:blipFill>
          <a:blip r:embed="rId21">
            <a:extLst>
              <a:ext uri="{96DAC541-7B7A-43D3-8B79-37D633B846F1}">
                <asvg:svgBlip xmlns:asvg="http://schemas.microsoft.com/office/drawing/2016/SVG/main" r:embed="rId22"/>
              </a:ext>
            </a:extLst>
          </a:blip>
          <a:stretch>
            <a:fillRect/>
          </a:stretch>
        </p:blipFill>
        <p:spPr>
          <a:xfrm>
            <a:off x="6105230" y="6391373"/>
            <a:ext cx="424601" cy="424601"/>
          </a:xfrm>
          <a:prstGeom prst="rect">
            <a:avLst/>
          </a:prstGeom>
        </p:spPr>
      </p:pic>
      <p:grpSp>
        <p:nvGrpSpPr>
          <p:cNvPr id="2" name="Group 1">
            <a:extLst>
              <a:ext uri="{FF2B5EF4-FFF2-40B4-BE49-F238E27FC236}">
                <a16:creationId xmlns:a16="http://schemas.microsoft.com/office/drawing/2014/main" id="{BE947AE5-91F8-B7A3-269B-CEE90F1461D4}"/>
              </a:ext>
            </a:extLst>
          </p:cNvPr>
          <p:cNvGrpSpPr/>
          <p:nvPr/>
        </p:nvGrpSpPr>
        <p:grpSpPr>
          <a:xfrm>
            <a:off x="755763" y="2873826"/>
            <a:ext cx="6858000" cy="1971291"/>
            <a:chOff x="755763" y="3995376"/>
            <a:chExt cx="6858000" cy="1971291"/>
          </a:xfrm>
        </p:grpSpPr>
        <p:grpSp>
          <p:nvGrpSpPr>
            <p:cNvPr id="46" name="Group 45">
              <a:extLst>
                <a:ext uri="{FF2B5EF4-FFF2-40B4-BE49-F238E27FC236}">
                  <a16:creationId xmlns:a16="http://schemas.microsoft.com/office/drawing/2014/main" id="{828B63C0-902F-4C5C-8302-5607F83ABEB1}"/>
                </a:ext>
              </a:extLst>
            </p:cNvPr>
            <p:cNvGrpSpPr/>
            <p:nvPr/>
          </p:nvGrpSpPr>
          <p:grpSpPr>
            <a:xfrm>
              <a:off x="755763" y="4567635"/>
              <a:ext cx="6858000" cy="1399032"/>
              <a:chOff x="293088" y="2041079"/>
              <a:chExt cx="6848589" cy="1397756"/>
            </a:xfrm>
            <a:effectLst/>
          </p:grpSpPr>
          <p:sp>
            <p:nvSpPr>
              <p:cNvPr id="88" name="Rounded Rectangle 3">
                <a:extLst>
                  <a:ext uri="{FF2B5EF4-FFF2-40B4-BE49-F238E27FC236}">
                    <a16:creationId xmlns:a16="http://schemas.microsoft.com/office/drawing/2014/main" id="{34780EC8-CB55-E2DE-355C-268D8C86A521}"/>
                  </a:ext>
                </a:extLst>
              </p:cNvPr>
              <p:cNvSpPr/>
              <p:nvPr/>
            </p:nvSpPr>
            <p:spPr>
              <a:xfrm>
                <a:off x="293088" y="2041079"/>
                <a:ext cx="6848589" cy="1069258"/>
              </a:xfrm>
              <a:prstGeom prst="roundRect">
                <a:avLst>
                  <a:gd name="adj" fmla="val 4468"/>
                </a:avLst>
              </a:prstGeom>
              <a:solidFill>
                <a:schemeClr val="accent6">
                  <a:lumMod val="20000"/>
                  <a:lumOff val="80000"/>
                </a:schemeClr>
              </a:solidFill>
              <a:ln>
                <a:noFill/>
              </a:ln>
              <a:effectLst>
                <a:outerShdw blurRad="381000" dist="38100" dir="8100000" algn="tr" rotWithShape="0">
                  <a:prstClr val="black">
                    <a:alpha val="40000"/>
                  </a:prstClr>
                </a:outerShdw>
              </a:effectLst>
              <a:scene3d>
                <a:camera prst="isometricOffAxis1Top">
                  <a:rot lat="18664799" lon="19558760" rev="2510697"/>
                </a:camera>
                <a:lightRig rig="balanced" dir="t"/>
              </a:scene3d>
              <a:sp3d extrusionH="63500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9" name="Group 88">
                <a:extLst>
                  <a:ext uri="{FF2B5EF4-FFF2-40B4-BE49-F238E27FC236}">
                    <a16:creationId xmlns:a16="http://schemas.microsoft.com/office/drawing/2014/main" id="{317471A9-044F-7F65-82CA-3C38865561E8}"/>
                  </a:ext>
                </a:extLst>
              </p:cNvPr>
              <p:cNvGrpSpPr>
                <a:grpSpLocks noChangeAspect="1"/>
              </p:cNvGrpSpPr>
              <p:nvPr/>
            </p:nvGrpSpPr>
            <p:grpSpPr>
              <a:xfrm>
                <a:off x="772037" y="2524435"/>
                <a:ext cx="2089487" cy="914400"/>
                <a:chOff x="5405487" y="2428974"/>
                <a:chExt cx="2140771" cy="936843"/>
              </a:xfrm>
              <a:solidFill>
                <a:srgbClr val="E71F1F"/>
              </a:solidFill>
              <a:scene3d>
                <a:camera prst="isometricOffAxis1Top">
                  <a:rot lat="18664799" lon="19558760" rev="2510697"/>
                </a:camera>
                <a:lightRig rig="balanced" dir="t"/>
              </a:scene3d>
            </p:grpSpPr>
            <p:sp>
              <p:nvSpPr>
                <p:cNvPr id="90" name="Oval 89">
                  <a:extLst>
                    <a:ext uri="{FF2B5EF4-FFF2-40B4-BE49-F238E27FC236}">
                      <a16:creationId xmlns:a16="http://schemas.microsoft.com/office/drawing/2014/main" id="{6774734F-D4C1-667B-7F24-7BDBD718C36F}"/>
                    </a:ext>
                  </a:extLst>
                </p:cNvPr>
                <p:cNvSpPr/>
                <p:nvPr/>
              </p:nvSpPr>
              <p:spPr>
                <a:xfrm>
                  <a:off x="5405487"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a:extLst>
                    <a:ext uri="{FF2B5EF4-FFF2-40B4-BE49-F238E27FC236}">
                      <a16:creationId xmlns:a16="http://schemas.microsoft.com/office/drawing/2014/main" id="{EA796B13-0587-C1D9-06AF-307E62228314}"/>
                    </a:ext>
                  </a:extLst>
                </p:cNvPr>
                <p:cNvSpPr/>
                <p:nvPr/>
              </p:nvSpPr>
              <p:spPr>
                <a:xfrm>
                  <a:off x="5405487"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a:extLst>
                    <a:ext uri="{FF2B5EF4-FFF2-40B4-BE49-F238E27FC236}">
                      <a16:creationId xmlns:a16="http://schemas.microsoft.com/office/drawing/2014/main" id="{F181B4A2-95AA-19DA-A81D-338D868D9FBB}"/>
                    </a:ext>
                  </a:extLst>
                </p:cNvPr>
                <p:cNvSpPr/>
                <p:nvPr/>
              </p:nvSpPr>
              <p:spPr>
                <a:xfrm>
                  <a:off x="6016658"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a:extLst>
                    <a:ext uri="{FF2B5EF4-FFF2-40B4-BE49-F238E27FC236}">
                      <a16:creationId xmlns:a16="http://schemas.microsoft.com/office/drawing/2014/main" id="{85AFBCDC-CC36-AAF0-D72D-4F316E876ED6}"/>
                    </a:ext>
                  </a:extLst>
                </p:cNvPr>
                <p:cNvSpPr/>
                <p:nvPr/>
              </p:nvSpPr>
              <p:spPr>
                <a:xfrm>
                  <a:off x="6016658"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a:extLst>
                    <a:ext uri="{FF2B5EF4-FFF2-40B4-BE49-F238E27FC236}">
                      <a16:creationId xmlns:a16="http://schemas.microsoft.com/office/drawing/2014/main" id="{7BF22428-3738-A102-592A-1763FADF078B}"/>
                    </a:ext>
                  </a:extLst>
                </p:cNvPr>
                <p:cNvSpPr/>
                <p:nvPr/>
              </p:nvSpPr>
              <p:spPr>
                <a:xfrm>
                  <a:off x="6627829"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a:extLst>
                    <a:ext uri="{FF2B5EF4-FFF2-40B4-BE49-F238E27FC236}">
                      <a16:creationId xmlns:a16="http://schemas.microsoft.com/office/drawing/2014/main" id="{2436842B-0A3C-B63E-09C3-DC197D3252C9}"/>
                    </a:ext>
                  </a:extLst>
                </p:cNvPr>
                <p:cNvSpPr/>
                <p:nvPr/>
              </p:nvSpPr>
              <p:spPr>
                <a:xfrm>
                  <a:off x="6627829"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a:extLst>
                    <a:ext uri="{FF2B5EF4-FFF2-40B4-BE49-F238E27FC236}">
                      <a16:creationId xmlns:a16="http://schemas.microsoft.com/office/drawing/2014/main" id="{BD1192F9-24BE-B162-5EAE-569C26D1C7FF}"/>
                    </a:ext>
                  </a:extLst>
                </p:cNvPr>
                <p:cNvSpPr/>
                <p:nvPr/>
              </p:nvSpPr>
              <p:spPr>
                <a:xfrm>
                  <a:off x="7239000"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Oval 96">
                  <a:extLst>
                    <a:ext uri="{FF2B5EF4-FFF2-40B4-BE49-F238E27FC236}">
                      <a16:creationId xmlns:a16="http://schemas.microsoft.com/office/drawing/2014/main" id="{1EC93553-E41E-A09D-50F5-3750640D42B1}"/>
                    </a:ext>
                  </a:extLst>
                </p:cNvPr>
                <p:cNvSpPr/>
                <p:nvPr/>
              </p:nvSpPr>
              <p:spPr>
                <a:xfrm>
                  <a:off x="7239000"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66" name="TextBox 65">
              <a:extLst>
                <a:ext uri="{FF2B5EF4-FFF2-40B4-BE49-F238E27FC236}">
                  <a16:creationId xmlns:a16="http://schemas.microsoft.com/office/drawing/2014/main" id="{8ED11B8F-BA62-71E8-DB23-8FB68D7DCC9C}"/>
                </a:ext>
              </a:extLst>
            </p:cNvPr>
            <p:cNvSpPr txBox="1"/>
            <p:nvPr/>
          </p:nvSpPr>
          <p:spPr>
            <a:xfrm rot="21540000">
              <a:off x="4102703" y="5329788"/>
              <a:ext cx="1283941" cy="492443"/>
            </a:xfrm>
            <a:prstGeom prst="rect">
              <a:avLst/>
            </a:prstGeom>
            <a:noFill/>
            <a:scene3d>
              <a:camera prst="isometricOffAxis1Right">
                <a:rot lat="1080000" lon="20039998" rev="300000"/>
              </a:camera>
              <a:lightRig rig="threePt" dir="t"/>
            </a:scene3d>
          </p:spPr>
          <p:txBody>
            <a:bodyPr wrap="none" rtlCol="0">
              <a:spAutoFit/>
            </a:bodyPr>
            <a:lstStyle/>
            <a:p>
              <a:r>
                <a:rPr lang="en-US" sz="2600" b="1" dirty="0"/>
                <a:t>Badge 3</a:t>
              </a:r>
            </a:p>
          </p:txBody>
        </p:sp>
        <p:sp>
          <p:nvSpPr>
            <p:cNvPr id="67" name="Oval 66">
              <a:extLst>
                <a:ext uri="{FF2B5EF4-FFF2-40B4-BE49-F238E27FC236}">
                  <a16:creationId xmlns:a16="http://schemas.microsoft.com/office/drawing/2014/main" id="{3099E477-4142-1E35-5E05-67C53FA487C9}"/>
                </a:ext>
              </a:extLst>
            </p:cNvPr>
            <p:cNvSpPr/>
            <p:nvPr/>
          </p:nvSpPr>
          <p:spPr>
            <a:xfrm>
              <a:off x="3293220" y="4869636"/>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a:extLst>
                <a:ext uri="{FF2B5EF4-FFF2-40B4-BE49-F238E27FC236}">
                  <a16:creationId xmlns:a16="http://schemas.microsoft.com/office/drawing/2014/main" id="{A13F8907-2126-8689-1510-6AEA3EF7DFCD}"/>
                </a:ext>
              </a:extLst>
            </p:cNvPr>
            <p:cNvSpPr/>
            <p:nvPr/>
          </p:nvSpPr>
          <p:spPr>
            <a:xfrm>
              <a:off x="3546823" y="5171637"/>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a:extLst>
                <a:ext uri="{FF2B5EF4-FFF2-40B4-BE49-F238E27FC236}">
                  <a16:creationId xmlns:a16="http://schemas.microsoft.com/office/drawing/2014/main" id="{C22BDF2C-7F0A-FEE5-7E03-5E894B289E52}"/>
                </a:ext>
              </a:extLst>
            </p:cNvPr>
            <p:cNvSpPr/>
            <p:nvPr/>
          </p:nvSpPr>
          <p:spPr>
            <a:xfrm>
              <a:off x="3818529" y="4733954"/>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a:extLst>
                <a:ext uri="{FF2B5EF4-FFF2-40B4-BE49-F238E27FC236}">
                  <a16:creationId xmlns:a16="http://schemas.microsoft.com/office/drawing/2014/main" id="{89C8FF9A-DD1B-E610-84CB-2E4841DFCB89}"/>
                </a:ext>
              </a:extLst>
            </p:cNvPr>
            <p:cNvSpPr/>
            <p:nvPr/>
          </p:nvSpPr>
          <p:spPr>
            <a:xfrm>
              <a:off x="4026840" y="504987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a:extLst>
                <a:ext uri="{FF2B5EF4-FFF2-40B4-BE49-F238E27FC236}">
                  <a16:creationId xmlns:a16="http://schemas.microsoft.com/office/drawing/2014/main" id="{E365913B-EF4F-F041-022A-559373BFE7A0}"/>
                </a:ext>
              </a:extLst>
            </p:cNvPr>
            <p:cNvSpPr/>
            <p:nvPr/>
          </p:nvSpPr>
          <p:spPr>
            <a:xfrm>
              <a:off x="4340805" y="459963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a:extLst>
                <a:ext uri="{FF2B5EF4-FFF2-40B4-BE49-F238E27FC236}">
                  <a16:creationId xmlns:a16="http://schemas.microsoft.com/office/drawing/2014/main" id="{68DA20F8-B4E4-D7B5-17B3-4D4C7F0A4B22}"/>
                </a:ext>
              </a:extLst>
            </p:cNvPr>
            <p:cNvSpPr/>
            <p:nvPr/>
          </p:nvSpPr>
          <p:spPr>
            <a:xfrm>
              <a:off x="4504964" y="4927127"/>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Oval 77">
              <a:extLst>
                <a:ext uri="{FF2B5EF4-FFF2-40B4-BE49-F238E27FC236}">
                  <a16:creationId xmlns:a16="http://schemas.microsoft.com/office/drawing/2014/main" id="{3210FF66-B9CF-6D61-4700-6478C7CB4A12}"/>
                </a:ext>
              </a:extLst>
            </p:cNvPr>
            <p:cNvSpPr/>
            <p:nvPr/>
          </p:nvSpPr>
          <p:spPr>
            <a:xfrm>
              <a:off x="4795625" y="447705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a:extLst>
                <a:ext uri="{FF2B5EF4-FFF2-40B4-BE49-F238E27FC236}">
                  <a16:creationId xmlns:a16="http://schemas.microsoft.com/office/drawing/2014/main" id="{B9766691-2274-3129-D1F7-3FADFCC0B97C}"/>
                </a:ext>
              </a:extLst>
            </p:cNvPr>
            <p:cNvSpPr/>
            <p:nvPr/>
          </p:nvSpPr>
          <p:spPr>
            <a:xfrm>
              <a:off x="4985210" y="4791214"/>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a:extLst>
                <a:ext uri="{FF2B5EF4-FFF2-40B4-BE49-F238E27FC236}">
                  <a16:creationId xmlns:a16="http://schemas.microsoft.com/office/drawing/2014/main" id="{57E9C5F7-6624-2DD7-6562-DE29448A4B38}"/>
                </a:ext>
              </a:extLst>
            </p:cNvPr>
            <p:cNvSpPr/>
            <p:nvPr/>
          </p:nvSpPr>
          <p:spPr>
            <a:xfrm>
              <a:off x="5268917" y="436101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a:extLst>
                <a:ext uri="{FF2B5EF4-FFF2-40B4-BE49-F238E27FC236}">
                  <a16:creationId xmlns:a16="http://schemas.microsoft.com/office/drawing/2014/main" id="{DBB28347-3F4C-123C-E332-913B2CFAB7E9}"/>
                </a:ext>
              </a:extLst>
            </p:cNvPr>
            <p:cNvSpPr/>
            <p:nvPr/>
          </p:nvSpPr>
          <p:spPr>
            <a:xfrm>
              <a:off x="5457044" y="4669969"/>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a:extLst>
                <a:ext uri="{FF2B5EF4-FFF2-40B4-BE49-F238E27FC236}">
                  <a16:creationId xmlns:a16="http://schemas.microsoft.com/office/drawing/2014/main" id="{7D122B56-A564-3B2E-05CE-A577FFB1083A}"/>
                </a:ext>
              </a:extLst>
            </p:cNvPr>
            <p:cNvSpPr/>
            <p:nvPr/>
          </p:nvSpPr>
          <p:spPr>
            <a:xfrm>
              <a:off x="5737579" y="4227258"/>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a:extLst>
                <a:ext uri="{FF2B5EF4-FFF2-40B4-BE49-F238E27FC236}">
                  <a16:creationId xmlns:a16="http://schemas.microsoft.com/office/drawing/2014/main" id="{ABC9C310-0C9E-2553-5D8F-DA9BA6F1AD3E}"/>
                </a:ext>
              </a:extLst>
            </p:cNvPr>
            <p:cNvSpPr/>
            <p:nvPr/>
          </p:nvSpPr>
          <p:spPr>
            <a:xfrm>
              <a:off x="5923185" y="4557639"/>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a:extLst>
                <a:ext uri="{FF2B5EF4-FFF2-40B4-BE49-F238E27FC236}">
                  <a16:creationId xmlns:a16="http://schemas.microsoft.com/office/drawing/2014/main" id="{EA5C3951-9760-D216-2E80-21E0905931CA}"/>
                </a:ext>
              </a:extLst>
            </p:cNvPr>
            <p:cNvSpPr/>
            <p:nvPr/>
          </p:nvSpPr>
          <p:spPr>
            <a:xfrm>
              <a:off x="6196661" y="412073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a:extLst>
                <a:ext uri="{FF2B5EF4-FFF2-40B4-BE49-F238E27FC236}">
                  <a16:creationId xmlns:a16="http://schemas.microsoft.com/office/drawing/2014/main" id="{7195C1B1-234A-236D-7F6F-85098E90F723}"/>
                </a:ext>
              </a:extLst>
            </p:cNvPr>
            <p:cNvSpPr/>
            <p:nvPr/>
          </p:nvSpPr>
          <p:spPr>
            <a:xfrm>
              <a:off x="6384455" y="442482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a:extLst>
                <a:ext uri="{FF2B5EF4-FFF2-40B4-BE49-F238E27FC236}">
                  <a16:creationId xmlns:a16="http://schemas.microsoft.com/office/drawing/2014/main" id="{2489AD3B-0D36-CE40-5556-0DAAC76B0096}"/>
                </a:ext>
              </a:extLst>
            </p:cNvPr>
            <p:cNvSpPr/>
            <p:nvPr/>
          </p:nvSpPr>
          <p:spPr>
            <a:xfrm>
              <a:off x="6647408" y="3995376"/>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a:extLst>
                <a:ext uri="{FF2B5EF4-FFF2-40B4-BE49-F238E27FC236}">
                  <a16:creationId xmlns:a16="http://schemas.microsoft.com/office/drawing/2014/main" id="{03975DE9-385A-CE5F-F9A7-D4450B7F8F53}"/>
                </a:ext>
              </a:extLst>
            </p:cNvPr>
            <p:cNvSpPr/>
            <p:nvPr/>
          </p:nvSpPr>
          <p:spPr>
            <a:xfrm>
              <a:off x="6854469" y="429898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00" name="Graphic 99" descr="Play outline">
            <a:extLst>
              <a:ext uri="{FF2B5EF4-FFF2-40B4-BE49-F238E27FC236}">
                <a16:creationId xmlns:a16="http://schemas.microsoft.com/office/drawing/2014/main" id="{75AAE18C-7C17-DC24-E470-35953287C5CE}"/>
              </a:ext>
            </a:extLst>
          </p:cNvPr>
          <p:cNvPicPr>
            <a:picLocks noChangeAspect="1"/>
          </p:cNvPicPr>
          <p:nvPr/>
        </p:nvPicPr>
        <p:blipFill>
          <a:blip r:embed="rId23">
            <a:extLst>
              <a:ext uri="{96DAC541-7B7A-43D3-8B79-37D633B846F1}">
                <asvg:svgBlip xmlns:asvg="http://schemas.microsoft.com/office/drawing/2016/SVG/main" r:embed="rId24"/>
              </a:ext>
            </a:extLst>
          </a:blip>
          <a:stretch>
            <a:fillRect/>
          </a:stretch>
        </p:blipFill>
        <p:spPr>
          <a:xfrm>
            <a:off x="6620447" y="6380369"/>
            <a:ext cx="451086" cy="451086"/>
          </a:xfrm>
          <a:prstGeom prst="rect">
            <a:avLst/>
          </a:prstGeom>
        </p:spPr>
      </p:pic>
      <p:pic>
        <p:nvPicPr>
          <p:cNvPr id="102" name="Graphic 101" descr="Play outline">
            <a:extLst>
              <a:ext uri="{FF2B5EF4-FFF2-40B4-BE49-F238E27FC236}">
                <a16:creationId xmlns:a16="http://schemas.microsoft.com/office/drawing/2014/main" id="{E9038FEF-F54D-1198-4C36-6C77A9298614}"/>
              </a:ext>
            </a:extLst>
          </p:cNvPr>
          <p:cNvPicPr>
            <a:picLocks noChangeAspect="1"/>
          </p:cNvPicPr>
          <p:nvPr/>
        </p:nvPicPr>
        <p:blipFill>
          <a:blip r:embed="rId23">
            <a:extLst>
              <a:ext uri="{96DAC541-7B7A-43D3-8B79-37D633B846F1}">
                <asvg:svgBlip xmlns:asvg="http://schemas.microsoft.com/office/drawing/2016/SVG/main" r:embed="rId24"/>
              </a:ext>
            </a:extLst>
          </a:blip>
          <a:stretch>
            <a:fillRect/>
          </a:stretch>
        </p:blipFill>
        <p:spPr>
          <a:xfrm rot="10800000">
            <a:off x="5563528" y="6378130"/>
            <a:ext cx="451086" cy="451086"/>
          </a:xfrm>
          <a:prstGeom prst="rect">
            <a:avLst/>
          </a:prstGeom>
        </p:spPr>
      </p:pic>
      <p:sp>
        <p:nvSpPr>
          <p:cNvPr id="98" name="Text 11">
            <a:extLst>
              <a:ext uri="{FF2B5EF4-FFF2-40B4-BE49-F238E27FC236}">
                <a16:creationId xmlns:a16="http://schemas.microsoft.com/office/drawing/2014/main" id="{D0A13D83-AAA5-91D5-849E-D1D82BA42578}"/>
              </a:ext>
            </a:extLst>
          </p:cNvPr>
          <p:cNvSpPr/>
          <p:nvPr/>
        </p:nvSpPr>
        <p:spPr>
          <a:xfrm>
            <a:off x="1126249" y="320955"/>
            <a:ext cx="6502986" cy="1384995"/>
          </a:xfrm>
          <a:prstGeom prst="rect">
            <a:avLst/>
          </a:prstGeom>
          <a:noFill/>
          <a:ln/>
        </p:spPr>
        <p:txBody>
          <a:bodyPr wrap="square" lIns="0" tIns="0" rIns="0" bIns="0" rtlCol="0" anchor="t"/>
          <a:lstStyle/>
          <a:p>
            <a:pPr defTabSz="1219170">
              <a:defRPr/>
            </a:pPr>
            <a:r>
              <a:rPr lang="en-US" sz="4000" kern="0" spc="-48" dirty="0">
                <a:solidFill>
                  <a:srgbClr val="090909"/>
                </a:solidFill>
                <a:latin typeface="Suisse Intl" pitchFamily="34" charset="0"/>
              </a:rPr>
              <a:t>Data Lake Workshop</a:t>
            </a:r>
            <a:br>
              <a:rPr lang="en-US" sz="4000" kern="0" spc="-48" dirty="0">
                <a:solidFill>
                  <a:srgbClr val="090909"/>
                </a:solidFill>
                <a:latin typeface="Suisse Intl" pitchFamily="34" charset="0"/>
              </a:rPr>
            </a:br>
            <a:r>
              <a:rPr lang="en-US" sz="4000" kern="0" spc="-48" dirty="0">
                <a:solidFill>
                  <a:srgbClr val="090909"/>
                </a:solidFill>
                <a:latin typeface="Suisse Intl" pitchFamily="34" charset="0"/>
              </a:rPr>
              <a:t>(Badge 4)</a:t>
            </a:r>
            <a:endParaRPr lang="en-US" sz="4000" dirty="0">
              <a:solidFill>
                <a:prstClr val="black"/>
              </a:solidFill>
              <a:latin typeface="Calibri" panose="020F0502020204030204"/>
            </a:endParaRPr>
          </a:p>
        </p:txBody>
      </p:sp>
      <p:sp>
        <p:nvSpPr>
          <p:cNvPr id="101" name="TextBox 100">
            <a:extLst>
              <a:ext uri="{FF2B5EF4-FFF2-40B4-BE49-F238E27FC236}">
                <a16:creationId xmlns:a16="http://schemas.microsoft.com/office/drawing/2014/main" id="{225448DA-AAD9-5A39-50AF-B5C10DF1C515}"/>
              </a:ext>
            </a:extLst>
          </p:cNvPr>
          <p:cNvSpPr txBox="1"/>
          <p:nvPr/>
        </p:nvSpPr>
        <p:spPr>
          <a:xfrm>
            <a:off x="7643137" y="228402"/>
            <a:ext cx="4276437" cy="1569660"/>
          </a:xfrm>
          <a:prstGeom prst="rect">
            <a:avLst/>
          </a:prstGeom>
          <a:noFill/>
        </p:spPr>
        <p:txBody>
          <a:bodyPr wrap="square">
            <a:spAutoFit/>
          </a:bodyPr>
          <a:lstStyle/>
          <a:p>
            <a:pPr algn="just"/>
            <a:r>
              <a:rPr lang="en-US" sz="1200" dirty="0">
                <a:solidFill>
                  <a:srgbClr val="000000"/>
                </a:solidFill>
              </a:rPr>
              <a:t>This course is the 4th in the Hands On Essentials Series. The Hands On Essentials Series is designed for beginner-level data professionals. This series allows you to earn a Badge for display on LinkedIn and other social media. The Essentials Series uses active learning principles to give you a fast paced, hands on experience. Short videos, step-by-step labs, reflection questions, and challenge labs work together to build your knowledge and skills as you build a solution.</a:t>
            </a:r>
          </a:p>
        </p:txBody>
      </p:sp>
      <p:sp>
        <p:nvSpPr>
          <p:cNvPr id="103" name="TextBox 102">
            <a:extLst>
              <a:ext uri="{FF2B5EF4-FFF2-40B4-BE49-F238E27FC236}">
                <a16:creationId xmlns:a16="http://schemas.microsoft.com/office/drawing/2014/main" id="{D2D03724-63E5-E40C-607C-D532D6B060A1}"/>
              </a:ext>
            </a:extLst>
          </p:cNvPr>
          <p:cNvSpPr txBox="1"/>
          <p:nvPr/>
        </p:nvSpPr>
        <p:spPr>
          <a:xfrm>
            <a:off x="7638079" y="2268410"/>
            <a:ext cx="4276437" cy="3077766"/>
          </a:xfrm>
          <a:prstGeom prst="rect">
            <a:avLst/>
          </a:prstGeom>
          <a:noFill/>
        </p:spPr>
        <p:txBody>
          <a:bodyPr wrap="square">
            <a:spAutoFit/>
          </a:bodyPr>
          <a:lstStyle/>
          <a:p>
            <a:r>
              <a:rPr lang="en-US" sz="1400" b="1" dirty="0">
                <a:solidFill>
                  <a:srgbClr val="000000"/>
                </a:solidFill>
              </a:rPr>
              <a:t>Training Program:</a:t>
            </a:r>
            <a:r>
              <a:rPr lang="en-US" sz="1400" dirty="0">
                <a:solidFill>
                  <a:srgbClr val="000000"/>
                </a:solidFill>
              </a:rPr>
              <a:t> </a:t>
            </a:r>
          </a:p>
          <a:p>
            <a:endParaRPr lang="en-US" sz="1200" dirty="0">
              <a:solidFill>
                <a:srgbClr val="000000"/>
              </a:solidFill>
            </a:endParaRPr>
          </a:p>
          <a:p>
            <a:pPr marL="171450" indent="-171450">
              <a:buFont typeface="Arial" panose="020B0604020202020204" pitchFamily="34" charset="0"/>
              <a:buChar char="•"/>
            </a:pPr>
            <a:r>
              <a:rPr lang="en-US" sz="1200" dirty="0">
                <a:solidFill>
                  <a:srgbClr val="000000"/>
                </a:solidFill>
              </a:rPr>
              <a:t>Data Lake Workshop (DLKW) covers non-loaded data and the tools you can use in Snowflake to access and analyze that data.</a:t>
            </a:r>
          </a:p>
          <a:p>
            <a:pPr marL="171450" indent="-171450">
              <a:buFont typeface="Arial" panose="020B0604020202020204" pitchFamily="34" charset="0"/>
              <a:buChar char="•"/>
            </a:pPr>
            <a:r>
              <a:rPr lang="en-US" sz="1200" dirty="0">
                <a:solidFill>
                  <a:srgbClr val="000000"/>
                </a:solidFill>
              </a:rPr>
              <a:t>Learn about non-loaded data, unstructured data, </a:t>
            </a:r>
            <a:r>
              <a:rPr lang="en-US" sz="1200" dirty="0" err="1">
                <a:solidFill>
                  <a:srgbClr val="000000"/>
                </a:solidFill>
              </a:rPr>
              <a:t>GeoSpatial</a:t>
            </a:r>
            <a:r>
              <a:rPr lang="en-US" sz="1200" dirty="0">
                <a:solidFill>
                  <a:srgbClr val="000000"/>
                </a:solidFill>
              </a:rPr>
              <a:t> data, and hear about the Iceberg tables.</a:t>
            </a:r>
          </a:p>
          <a:p>
            <a:pPr marL="171450" indent="-171450">
              <a:buFont typeface="Arial" panose="020B0604020202020204" pitchFamily="34" charset="0"/>
              <a:buChar char="•"/>
            </a:pPr>
            <a:r>
              <a:rPr lang="en-US" sz="1200" dirty="0">
                <a:solidFill>
                  <a:srgbClr val="000000"/>
                </a:solidFill>
              </a:rPr>
              <a:t>Parquet and </a:t>
            </a:r>
            <a:r>
              <a:rPr lang="en-US" sz="1200" dirty="0" err="1">
                <a:solidFill>
                  <a:srgbClr val="000000"/>
                </a:solidFill>
              </a:rPr>
              <a:t>GeoJSON</a:t>
            </a:r>
            <a:r>
              <a:rPr lang="en-US" sz="1200" dirty="0">
                <a:solidFill>
                  <a:srgbClr val="000000"/>
                </a:solidFill>
              </a:rPr>
              <a:t> data, and image data. </a:t>
            </a:r>
          </a:p>
          <a:p>
            <a:pPr marL="171450" indent="-171450">
              <a:buFont typeface="Arial" panose="020B0604020202020204" pitchFamily="34" charset="0"/>
              <a:buChar char="•"/>
            </a:pPr>
            <a:r>
              <a:rPr lang="en-US" sz="1200" dirty="0">
                <a:solidFill>
                  <a:srgbClr val="000000"/>
                </a:solidFill>
              </a:rPr>
              <a:t>Run </a:t>
            </a:r>
            <a:r>
              <a:rPr lang="en-US" sz="1200" dirty="0" err="1">
                <a:solidFill>
                  <a:srgbClr val="000000"/>
                </a:solidFill>
              </a:rPr>
              <a:t>GeoSpatial</a:t>
            </a:r>
            <a:r>
              <a:rPr lang="en-US" sz="1200" dirty="0">
                <a:solidFill>
                  <a:srgbClr val="000000"/>
                </a:solidFill>
              </a:rPr>
              <a:t> Functions and create your own User Defined Function.</a:t>
            </a:r>
          </a:p>
          <a:p>
            <a:endParaRPr lang="en-US" sz="1200" dirty="0">
              <a:solidFill>
                <a:srgbClr val="000000"/>
              </a:solidFill>
            </a:endParaRPr>
          </a:p>
          <a:p>
            <a:r>
              <a:rPr lang="en-US" sz="1200" b="1" dirty="0">
                <a:solidFill>
                  <a:srgbClr val="000000"/>
                </a:solidFill>
              </a:rPr>
              <a:t>Prior Knowledge &amp; Experience</a:t>
            </a:r>
          </a:p>
          <a:p>
            <a:pPr marL="171450" indent="-171450">
              <a:buFont typeface="Arial" panose="020B0604020202020204" pitchFamily="34" charset="0"/>
              <a:buChar char="•"/>
            </a:pPr>
            <a:r>
              <a:rPr lang="en-US" sz="1200" dirty="0">
                <a:solidFill>
                  <a:srgbClr val="000000"/>
                </a:solidFill>
              </a:rPr>
              <a:t>We strongly advise completing the Hands On Essentials Series in order (Badges 1, 2, and 3 before this 4th badge) as these workshops put learners in the best position to succeed in this workshop. In lieu of earning the previous badges, six months of hands on Snowflake usage could be substituted.</a:t>
            </a:r>
          </a:p>
        </p:txBody>
      </p:sp>
      <p:pic>
        <p:nvPicPr>
          <p:cNvPr id="104" name="Picture 103">
            <a:extLst>
              <a:ext uri="{FF2B5EF4-FFF2-40B4-BE49-F238E27FC236}">
                <a16:creationId xmlns:a16="http://schemas.microsoft.com/office/drawing/2014/main" id="{E066956E-B64A-867B-2164-047F93052B95}"/>
              </a:ext>
            </a:extLst>
          </p:cNvPr>
          <p:cNvPicPr>
            <a:picLocks noChangeAspect="1"/>
          </p:cNvPicPr>
          <p:nvPr/>
        </p:nvPicPr>
        <p:blipFill>
          <a:blip r:embed="rId25"/>
          <a:stretch>
            <a:fillRect/>
          </a:stretch>
        </p:blipFill>
        <p:spPr>
          <a:xfrm>
            <a:off x="254209" y="210353"/>
            <a:ext cx="676369" cy="619211"/>
          </a:xfrm>
          <a:prstGeom prst="rect">
            <a:avLst/>
          </a:prstGeom>
        </p:spPr>
      </p:pic>
      <p:grpSp>
        <p:nvGrpSpPr>
          <p:cNvPr id="137" name="Group 136">
            <a:extLst>
              <a:ext uri="{FF2B5EF4-FFF2-40B4-BE49-F238E27FC236}">
                <a16:creationId xmlns:a16="http://schemas.microsoft.com/office/drawing/2014/main" id="{3406A9EF-0CB2-045B-C552-73F2B2F89FE0}"/>
              </a:ext>
            </a:extLst>
          </p:cNvPr>
          <p:cNvGrpSpPr/>
          <p:nvPr/>
        </p:nvGrpSpPr>
        <p:grpSpPr>
          <a:xfrm>
            <a:off x="755763" y="2307889"/>
            <a:ext cx="6858000" cy="1971291"/>
            <a:chOff x="755763" y="3995376"/>
            <a:chExt cx="6858000" cy="1971291"/>
          </a:xfrm>
          <a:solidFill>
            <a:schemeClr val="accent5">
              <a:lumMod val="20000"/>
              <a:lumOff val="80000"/>
            </a:schemeClr>
          </a:solidFill>
        </p:grpSpPr>
        <p:grpSp>
          <p:nvGrpSpPr>
            <p:cNvPr id="138" name="Group 137">
              <a:extLst>
                <a:ext uri="{FF2B5EF4-FFF2-40B4-BE49-F238E27FC236}">
                  <a16:creationId xmlns:a16="http://schemas.microsoft.com/office/drawing/2014/main" id="{BAEE48DB-EB90-DC1C-613D-0935AC9B9E71}"/>
                </a:ext>
              </a:extLst>
            </p:cNvPr>
            <p:cNvGrpSpPr/>
            <p:nvPr/>
          </p:nvGrpSpPr>
          <p:grpSpPr>
            <a:xfrm>
              <a:off x="755763" y="4567635"/>
              <a:ext cx="6858000" cy="1399032"/>
              <a:chOff x="293088" y="2041079"/>
              <a:chExt cx="6848589" cy="1397756"/>
            </a:xfrm>
            <a:grpFill/>
            <a:effectLst/>
          </p:grpSpPr>
          <p:sp>
            <p:nvSpPr>
              <p:cNvPr id="156" name="Rounded Rectangle 3">
                <a:extLst>
                  <a:ext uri="{FF2B5EF4-FFF2-40B4-BE49-F238E27FC236}">
                    <a16:creationId xmlns:a16="http://schemas.microsoft.com/office/drawing/2014/main" id="{8BBC0D80-0377-FC02-6019-0E202E0B59FA}"/>
                  </a:ext>
                </a:extLst>
              </p:cNvPr>
              <p:cNvSpPr/>
              <p:nvPr/>
            </p:nvSpPr>
            <p:spPr>
              <a:xfrm>
                <a:off x="293088" y="2041079"/>
                <a:ext cx="6848589" cy="1069258"/>
              </a:xfrm>
              <a:prstGeom prst="roundRect">
                <a:avLst>
                  <a:gd name="adj" fmla="val 4468"/>
                </a:avLst>
              </a:prstGeom>
              <a:grpFill/>
              <a:ln>
                <a:noFill/>
              </a:ln>
              <a:effectLst>
                <a:outerShdw blurRad="381000" dist="38100" dir="8100000" algn="tr" rotWithShape="0">
                  <a:prstClr val="black">
                    <a:alpha val="40000"/>
                  </a:prstClr>
                </a:outerShdw>
              </a:effectLst>
              <a:scene3d>
                <a:camera prst="isometricOffAxis1Top">
                  <a:rot lat="18664799" lon="19558760" rev="2510697"/>
                </a:camera>
                <a:lightRig rig="balanced" dir="t"/>
              </a:scene3d>
              <a:sp3d extrusionH="63500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7" name="Group 156">
                <a:extLst>
                  <a:ext uri="{FF2B5EF4-FFF2-40B4-BE49-F238E27FC236}">
                    <a16:creationId xmlns:a16="http://schemas.microsoft.com/office/drawing/2014/main" id="{B398E5BA-7EEE-002B-6B89-CCB942F5478C}"/>
                  </a:ext>
                </a:extLst>
              </p:cNvPr>
              <p:cNvGrpSpPr>
                <a:grpSpLocks noChangeAspect="1"/>
              </p:cNvGrpSpPr>
              <p:nvPr/>
            </p:nvGrpSpPr>
            <p:grpSpPr>
              <a:xfrm>
                <a:off x="772037" y="2524435"/>
                <a:ext cx="2089487" cy="914400"/>
                <a:chOff x="5405487" y="2428974"/>
                <a:chExt cx="2140771" cy="936843"/>
              </a:xfrm>
              <a:grpFill/>
              <a:scene3d>
                <a:camera prst="isometricOffAxis1Top">
                  <a:rot lat="18664799" lon="19558760" rev="2510697"/>
                </a:camera>
                <a:lightRig rig="balanced" dir="t"/>
              </a:scene3d>
            </p:grpSpPr>
            <p:sp>
              <p:nvSpPr>
                <p:cNvPr id="158" name="Oval 157">
                  <a:extLst>
                    <a:ext uri="{FF2B5EF4-FFF2-40B4-BE49-F238E27FC236}">
                      <a16:creationId xmlns:a16="http://schemas.microsoft.com/office/drawing/2014/main" id="{4FAA676A-0E95-66E1-6C4D-2ACEC91052C4}"/>
                    </a:ext>
                  </a:extLst>
                </p:cNvPr>
                <p:cNvSpPr/>
                <p:nvPr/>
              </p:nvSpPr>
              <p:spPr>
                <a:xfrm>
                  <a:off x="5405487"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9" name="Oval 158">
                  <a:extLst>
                    <a:ext uri="{FF2B5EF4-FFF2-40B4-BE49-F238E27FC236}">
                      <a16:creationId xmlns:a16="http://schemas.microsoft.com/office/drawing/2014/main" id="{448886E6-F47F-BAC4-B1FA-8E478FE7AA73}"/>
                    </a:ext>
                  </a:extLst>
                </p:cNvPr>
                <p:cNvSpPr/>
                <p:nvPr/>
              </p:nvSpPr>
              <p:spPr>
                <a:xfrm>
                  <a:off x="5405487"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0" name="Oval 159">
                  <a:extLst>
                    <a:ext uri="{FF2B5EF4-FFF2-40B4-BE49-F238E27FC236}">
                      <a16:creationId xmlns:a16="http://schemas.microsoft.com/office/drawing/2014/main" id="{4390BE97-2DF0-3FE2-D02D-DFCA83CB0820}"/>
                    </a:ext>
                  </a:extLst>
                </p:cNvPr>
                <p:cNvSpPr/>
                <p:nvPr/>
              </p:nvSpPr>
              <p:spPr>
                <a:xfrm>
                  <a:off x="6016658"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1" name="Oval 160">
                  <a:extLst>
                    <a:ext uri="{FF2B5EF4-FFF2-40B4-BE49-F238E27FC236}">
                      <a16:creationId xmlns:a16="http://schemas.microsoft.com/office/drawing/2014/main" id="{92891037-58A8-4989-F269-A310F015672A}"/>
                    </a:ext>
                  </a:extLst>
                </p:cNvPr>
                <p:cNvSpPr/>
                <p:nvPr/>
              </p:nvSpPr>
              <p:spPr>
                <a:xfrm>
                  <a:off x="6016658"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2" name="Oval 161">
                  <a:extLst>
                    <a:ext uri="{FF2B5EF4-FFF2-40B4-BE49-F238E27FC236}">
                      <a16:creationId xmlns:a16="http://schemas.microsoft.com/office/drawing/2014/main" id="{9E63DB65-D67A-7AC3-C2A0-63ECC3D5DB8D}"/>
                    </a:ext>
                  </a:extLst>
                </p:cNvPr>
                <p:cNvSpPr/>
                <p:nvPr/>
              </p:nvSpPr>
              <p:spPr>
                <a:xfrm>
                  <a:off x="6627829"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Oval 162">
                  <a:extLst>
                    <a:ext uri="{FF2B5EF4-FFF2-40B4-BE49-F238E27FC236}">
                      <a16:creationId xmlns:a16="http://schemas.microsoft.com/office/drawing/2014/main" id="{303FFCD4-D3FF-B338-D874-EE74CBA238C4}"/>
                    </a:ext>
                  </a:extLst>
                </p:cNvPr>
                <p:cNvSpPr/>
                <p:nvPr/>
              </p:nvSpPr>
              <p:spPr>
                <a:xfrm>
                  <a:off x="6627829"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 name="Oval 163">
                  <a:extLst>
                    <a:ext uri="{FF2B5EF4-FFF2-40B4-BE49-F238E27FC236}">
                      <a16:creationId xmlns:a16="http://schemas.microsoft.com/office/drawing/2014/main" id="{E6AAE0E9-ACC8-82DA-0F54-651341248B17}"/>
                    </a:ext>
                  </a:extLst>
                </p:cNvPr>
                <p:cNvSpPr/>
                <p:nvPr/>
              </p:nvSpPr>
              <p:spPr>
                <a:xfrm>
                  <a:off x="7239000"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5" name="Oval 164">
                  <a:extLst>
                    <a:ext uri="{FF2B5EF4-FFF2-40B4-BE49-F238E27FC236}">
                      <a16:creationId xmlns:a16="http://schemas.microsoft.com/office/drawing/2014/main" id="{2BEBB6B6-C8A2-5276-EA81-7487640811D7}"/>
                    </a:ext>
                  </a:extLst>
                </p:cNvPr>
                <p:cNvSpPr/>
                <p:nvPr/>
              </p:nvSpPr>
              <p:spPr>
                <a:xfrm>
                  <a:off x="7239000"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139" name="TextBox 138">
              <a:extLst>
                <a:ext uri="{FF2B5EF4-FFF2-40B4-BE49-F238E27FC236}">
                  <a16:creationId xmlns:a16="http://schemas.microsoft.com/office/drawing/2014/main" id="{533775A9-B7E2-7062-1BC4-D66D4871C72B}"/>
                </a:ext>
              </a:extLst>
            </p:cNvPr>
            <p:cNvSpPr txBox="1"/>
            <p:nvPr/>
          </p:nvSpPr>
          <p:spPr>
            <a:xfrm rot="21540000">
              <a:off x="4102705" y="5329788"/>
              <a:ext cx="1283941" cy="492443"/>
            </a:xfrm>
            <a:prstGeom prst="rect">
              <a:avLst/>
            </a:prstGeom>
            <a:noFill/>
            <a:scene3d>
              <a:camera prst="isometricOffAxis1Right">
                <a:rot lat="1080000" lon="20039998" rev="300000"/>
              </a:camera>
              <a:lightRig rig="threePt" dir="t"/>
            </a:scene3d>
          </p:spPr>
          <p:txBody>
            <a:bodyPr wrap="none" rtlCol="0">
              <a:spAutoFit/>
            </a:bodyPr>
            <a:lstStyle/>
            <a:p>
              <a:r>
                <a:rPr lang="en-US" sz="2600" b="1" dirty="0"/>
                <a:t>Badge 4</a:t>
              </a:r>
            </a:p>
          </p:txBody>
        </p:sp>
        <p:sp>
          <p:nvSpPr>
            <p:cNvPr id="140" name="Oval 139">
              <a:extLst>
                <a:ext uri="{FF2B5EF4-FFF2-40B4-BE49-F238E27FC236}">
                  <a16:creationId xmlns:a16="http://schemas.microsoft.com/office/drawing/2014/main" id="{C60F21AB-1862-D7CB-5DD1-86D7876564AE}"/>
                </a:ext>
              </a:extLst>
            </p:cNvPr>
            <p:cNvSpPr/>
            <p:nvPr/>
          </p:nvSpPr>
          <p:spPr>
            <a:xfrm>
              <a:off x="3293220" y="4869636"/>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Oval 140">
              <a:extLst>
                <a:ext uri="{FF2B5EF4-FFF2-40B4-BE49-F238E27FC236}">
                  <a16:creationId xmlns:a16="http://schemas.microsoft.com/office/drawing/2014/main" id="{57DC44F9-1A47-2D94-4665-D993ECF7916D}"/>
                </a:ext>
              </a:extLst>
            </p:cNvPr>
            <p:cNvSpPr/>
            <p:nvPr/>
          </p:nvSpPr>
          <p:spPr>
            <a:xfrm>
              <a:off x="3546823" y="5171637"/>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Oval 141">
              <a:extLst>
                <a:ext uri="{FF2B5EF4-FFF2-40B4-BE49-F238E27FC236}">
                  <a16:creationId xmlns:a16="http://schemas.microsoft.com/office/drawing/2014/main" id="{437DF336-E6DA-45E9-ACAF-ADB541EDA529}"/>
                </a:ext>
              </a:extLst>
            </p:cNvPr>
            <p:cNvSpPr/>
            <p:nvPr/>
          </p:nvSpPr>
          <p:spPr>
            <a:xfrm>
              <a:off x="3818529" y="4733954"/>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Oval 142">
              <a:extLst>
                <a:ext uri="{FF2B5EF4-FFF2-40B4-BE49-F238E27FC236}">
                  <a16:creationId xmlns:a16="http://schemas.microsoft.com/office/drawing/2014/main" id="{8D5F6D06-F776-CAFB-DD97-DFE21E7E207D}"/>
                </a:ext>
              </a:extLst>
            </p:cNvPr>
            <p:cNvSpPr/>
            <p:nvPr/>
          </p:nvSpPr>
          <p:spPr>
            <a:xfrm>
              <a:off x="4026840" y="504987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Oval 143">
              <a:extLst>
                <a:ext uri="{FF2B5EF4-FFF2-40B4-BE49-F238E27FC236}">
                  <a16:creationId xmlns:a16="http://schemas.microsoft.com/office/drawing/2014/main" id="{E275B870-A5B5-A3BE-7261-845644AF8D7D}"/>
                </a:ext>
              </a:extLst>
            </p:cNvPr>
            <p:cNvSpPr/>
            <p:nvPr/>
          </p:nvSpPr>
          <p:spPr>
            <a:xfrm>
              <a:off x="4340805" y="459963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Oval 144">
              <a:extLst>
                <a:ext uri="{FF2B5EF4-FFF2-40B4-BE49-F238E27FC236}">
                  <a16:creationId xmlns:a16="http://schemas.microsoft.com/office/drawing/2014/main" id="{E571037B-33CA-69C7-5021-AC380F50E937}"/>
                </a:ext>
              </a:extLst>
            </p:cNvPr>
            <p:cNvSpPr/>
            <p:nvPr/>
          </p:nvSpPr>
          <p:spPr>
            <a:xfrm>
              <a:off x="4504964" y="4927127"/>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 name="Oval 145">
              <a:extLst>
                <a:ext uri="{FF2B5EF4-FFF2-40B4-BE49-F238E27FC236}">
                  <a16:creationId xmlns:a16="http://schemas.microsoft.com/office/drawing/2014/main" id="{2D8235E3-1FB9-B66A-B689-C6E00837BE8A}"/>
                </a:ext>
              </a:extLst>
            </p:cNvPr>
            <p:cNvSpPr/>
            <p:nvPr/>
          </p:nvSpPr>
          <p:spPr>
            <a:xfrm>
              <a:off x="4795625" y="447705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Oval 146">
              <a:extLst>
                <a:ext uri="{FF2B5EF4-FFF2-40B4-BE49-F238E27FC236}">
                  <a16:creationId xmlns:a16="http://schemas.microsoft.com/office/drawing/2014/main" id="{71E7799D-D5E8-9EEC-3749-7F27271BA6A1}"/>
                </a:ext>
              </a:extLst>
            </p:cNvPr>
            <p:cNvSpPr/>
            <p:nvPr/>
          </p:nvSpPr>
          <p:spPr>
            <a:xfrm>
              <a:off x="4985210" y="4791214"/>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Oval 147">
              <a:extLst>
                <a:ext uri="{FF2B5EF4-FFF2-40B4-BE49-F238E27FC236}">
                  <a16:creationId xmlns:a16="http://schemas.microsoft.com/office/drawing/2014/main" id="{B666BB28-D56E-D5A0-2EAC-377F280D1DC1}"/>
                </a:ext>
              </a:extLst>
            </p:cNvPr>
            <p:cNvSpPr/>
            <p:nvPr/>
          </p:nvSpPr>
          <p:spPr>
            <a:xfrm>
              <a:off x="5268917" y="436101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Oval 148">
              <a:extLst>
                <a:ext uri="{FF2B5EF4-FFF2-40B4-BE49-F238E27FC236}">
                  <a16:creationId xmlns:a16="http://schemas.microsoft.com/office/drawing/2014/main" id="{52FEC21D-49C5-BBB5-1754-A6279C4D68B6}"/>
                </a:ext>
              </a:extLst>
            </p:cNvPr>
            <p:cNvSpPr/>
            <p:nvPr/>
          </p:nvSpPr>
          <p:spPr>
            <a:xfrm>
              <a:off x="5457044" y="4669969"/>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Oval 149">
              <a:extLst>
                <a:ext uri="{FF2B5EF4-FFF2-40B4-BE49-F238E27FC236}">
                  <a16:creationId xmlns:a16="http://schemas.microsoft.com/office/drawing/2014/main" id="{175601C4-A19E-85C5-1A3F-77027D789AB1}"/>
                </a:ext>
              </a:extLst>
            </p:cNvPr>
            <p:cNvSpPr/>
            <p:nvPr/>
          </p:nvSpPr>
          <p:spPr>
            <a:xfrm>
              <a:off x="5737579" y="4227258"/>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Oval 150">
              <a:extLst>
                <a:ext uri="{FF2B5EF4-FFF2-40B4-BE49-F238E27FC236}">
                  <a16:creationId xmlns:a16="http://schemas.microsoft.com/office/drawing/2014/main" id="{DF80509F-C94E-0B64-0FC8-FC4B14E480DA}"/>
                </a:ext>
              </a:extLst>
            </p:cNvPr>
            <p:cNvSpPr/>
            <p:nvPr/>
          </p:nvSpPr>
          <p:spPr>
            <a:xfrm>
              <a:off x="5923185" y="4557639"/>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Oval 151">
              <a:extLst>
                <a:ext uri="{FF2B5EF4-FFF2-40B4-BE49-F238E27FC236}">
                  <a16:creationId xmlns:a16="http://schemas.microsoft.com/office/drawing/2014/main" id="{0493EE26-5780-8ABB-E35D-E8AE24E0FF00}"/>
                </a:ext>
              </a:extLst>
            </p:cNvPr>
            <p:cNvSpPr/>
            <p:nvPr/>
          </p:nvSpPr>
          <p:spPr>
            <a:xfrm>
              <a:off x="6196661" y="412073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Oval 152">
              <a:extLst>
                <a:ext uri="{FF2B5EF4-FFF2-40B4-BE49-F238E27FC236}">
                  <a16:creationId xmlns:a16="http://schemas.microsoft.com/office/drawing/2014/main" id="{1EDAEFE6-846B-31A5-CD13-90E9F1B0D8A0}"/>
                </a:ext>
              </a:extLst>
            </p:cNvPr>
            <p:cNvSpPr/>
            <p:nvPr/>
          </p:nvSpPr>
          <p:spPr>
            <a:xfrm>
              <a:off x="6384455" y="442482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Oval 153">
              <a:extLst>
                <a:ext uri="{FF2B5EF4-FFF2-40B4-BE49-F238E27FC236}">
                  <a16:creationId xmlns:a16="http://schemas.microsoft.com/office/drawing/2014/main" id="{0FFFDD02-059D-F827-C632-38A2500B3EC3}"/>
                </a:ext>
              </a:extLst>
            </p:cNvPr>
            <p:cNvSpPr/>
            <p:nvPr/>
          </p:nvSpPr>
          <p:spPr>
            <a:xfrm>
              <a:off x="6647408" y="3995376"/>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Oval 154">
              <a:extLst>
                <a:ext uri="{FF2B5EF4-FFF2-40B4-BE49-F238E27FC236}">
                  <a16:creationId xmlns:a16="http://schemas.microsoft.com/office/drawing/2014/main" id="{7AB45B04-FB93-AC62-178B-95E801EA8A25}"/>
                </a:ext>
              </a:extLst>
            </p:cNvPr>
            <p:cNvSpPr/>
            <p:nvPr/>
          </p:nvSpPr>
          <p:spPr>
            <a:xfrm>
              <a:off x="6854469" y="429898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331842853"/>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8F0"/>
        </a:solidFill>
        <a:effectLst/>
      </p:bgPr>
    </p:bg>
    <p:spTree>
      <p:nvGrpSpPr>
        <p:cNvPr id="1" name=""/>
        <p:cNvGrpSpPr/>
        <p:nvPr/>
      </p:nvGrpSpPr>
      <p:grpSpPr>
        <a:xfrm>
          <a:off x="0" y="0"/>
          <a:ext cx="0" cy="0"/>
          <a:chOff x="0" y="0"/>
          <a:chExt cx="0" cy="0"/>
        </a:xfrm>
      </p:grpSpPr>
      <mc:AlternateContent xmlns:mc="http://schemas.openxmlformats.org/markup-compatibility/2006" xmlns:pslz="http://schemas.microsoft.com/office/powerpoint/2016/slidezoom">
        <mc:Choice Requires="pslz">
          <p:graphicFrame>
            <p:nvGraphicFramePr>
              <p:cNvPr id="99" name="Slide Zoom 98">
                <a:extLst>
                  <a:ext uri="{FF2B5EF4-FFF2-40B4-BE49-F238E27FC236}">
                    <a16:creationId xmlns:a16="http://schemas.microsoft.com/office/drawing/2014/main" id="{A011A538-90DE-39C7-F9FF-CBD3FDE18A41}"/>
                  </a:ext>
                </a:extLst>
              </p:cNvPr>
              <p:cNvGraphicFramePr>
                <a:graphicFrameLocks noChangeAspect="1"/>
              </p:cNvGraphicFramePr>
              <p:nvPr/>
            </p:nvGraphicFramePr>
            <p:xfrm rot="-900000">
              <a:off x="1268776" y="4861090"/>
              <a:ext cx="6315159" cy="494286"/>
            </p:xfrm>
            <a:graphic>
              <a:graphicData uri="http://schemas.microsoft.com/office/powerpoint/2016/slidezoom">
                <pslz:sldZm>
                  <pslz:sldZmObj sldId="2797" cId="2626855617">
                    <pslz:zmPr id="{7B7F4F1C-6842-4F04-897D-2B26CABE6BD8}" returnToParent="0" imageType="cover">
                      <p166:blipFill xmlns:p166="http://schemas.microsoft.com/office/powerpoint/2016/6/main">
                        <a:blip r:embed="rId4">
                          <a:extLst>
                            <a:ext uri="{28A0092B-C50C-407E-A947-70E740481C1C}">
                              <a14:useLocalDpi xmlns:a14="http://schemas.microsoft.com/office/drawing/2010/main" val="0"/>
                            </a:ext>
                          </a:extLst>
                        </a:blip>
                        <a:stretch>
                          <a:fillRect/>
                        </a:stretch>
                      </p166:blipFill>
                      <p166:spPr xmlns:p166="http://schemas.microsoft.com/office/powerpoint/2016/6/main">
                        <a:xfrm rot="-900000">
                          <a:off x="0" y="0"/>
                          <a:ext cx="6315159" cy="494286"/>
                        </a:xfrm>
                        <a:prstGeom prst="ellipse">
                          <a:avLst/>
                        </a:prstGeom>
                        <a:ln>
                          <a:noFill/>
                        </a:ln>
                        <a:effectLst>
                          <a:softEdge rad="112500"/>
                        </a:effectLst>
                      </p166:spPr>
                    </pslz:zmPr>
                  </pslz:sldZmObj>
                </pslz:sldZm>
              </a:graphicData>
            </a:graphic>
          </p:graphicFrame>
        </mc:Choice>
        <mc:Fallback xmlns="">
          <p:pic>
            <p:nvPicPr>
              <p:cNvPr id="99" name="Slide Zoom 98">
                <a:hlinkClick r:id="rId15" action="ppaction://hlinksldjump"/>
                <a:extLst>
                  <a:ext uri="{FF2B5EF4-FFF2-40B4-BE49-F238E27FC236}">
                    <a16:creationId xmlns:a16="http://schemas.microsoft.com/office/drawing/2014/main" id="{A011A538-90DE-39C7-F9FF-CBD3FDE18A41}"/>
                  </a:ext>
                </a:extLst>
              </p:cNvPr>
              <p:cNvPicPr>
                <a:picLocks noGrp="1" noRot="1" noChangeAspect="1" noMove="1" noResize="1" noEditPoints="1" noAdjustHandles="1" noChangeArrowheads="1" noChangeShapeType="1"/>
              </p:cNvPicPr>
              <p:nvPr/>
            </p:nvPicPr>
            <p:blipFill>
              <a:blip r:embed="rId14">
                <a:extLst>
                  <a:ext uri="{28A0092B-C50C-407E-A947-70E740481C1C}">
                    <a14:useLocalDpi xmlns:a14="http://schemas.microsoft.com/office/drawing/2010/main" val="0"/>
                  </a:ext>
                </a:extLst>
              </a:blip>
              <a:stretch>
                <a:fillRect/>
              </a:stretch>
            </p:blipFill>
            <p:spPr>
              <a:xfrm rot="-900000">
                <a:off x="1268776" y="4861090"/>
                <a:ext cx="6315159" cy="494286"/>
              </a:xfrm>
              <a:prstGeom prst="ellipse">
                <a:avLst/>
              </a:prstGeom>
              <a:ln>
                <a:noFill/>
              </a:ln>
              <a:effectLst>
                <a:softEdge rad="112500"/>
              </a:effectLst>
            </p:spPr>
          </p:pic>
        </mc:Fallback>
      </mc:AlternateContent>
      <mc:AlternateContent xmlns:mc="http://schemas.openxmlformats.org/markup-compatibility/2006" xmlns:pslz="http://schemas.microsoft.com/office/powerpoint/2016/slidezoom">
        <mc:Choice Requires="pslz">
          <p:graphicFrame>
            <p:nvGraphicFramePr>
              <p:cNvPr id="45" name="Slide Zoom 44">
                <a:extLst>
                  <a:ext uri="{FF2B5EF4-FFF2-40B4-BE49-F238E27FC236}">
                    <a16:creationId xmlns:a16="http://schemas.microsoft.com/office/drawing/2014/main" id="{57725514-5279-D78F-051E-7A5A3F6A4DC1}"/>
                  </a:ext>
                </a:extLst>
              </p:cNvPr>
              <p:cNvGraphicFramePr>
                <a:graphicFrameLocks noChangeAspect="1"/>
              </p:cNvGraphicFramePr>
              <p:nvPr/>
            </p:nvGraphicFramePr>
            <p:xfrm rot="-900000">
              <a:off x="1318640" y="5414530"/>
              <a:ext cx="6250085" cy="532936"/>
            </p:xfrm>
            <a:graphic>
              <a:graphicData uri="http://schemas.microsoft.com/office/powerpoint/2016/slidezoom">
                <pslz:sldZm>
                  <pslz:sldZmObj sldId="2799" cId="254948404">
                    <pslz:zmPr id="{ECCACF26-2E74-48D9-8BC7-AB03A4E99C25}" returnToParent="0" imageType="cover">
                      <p166:blipFill xmlns:p166="http://schemas.microsoft.com/office/powerpoint/2016/6/main">
                        <a:blip r:embed="rId4">
                          <a:extLst>
                            <a:ext uri="{28A0092B-C50C-407E-A947-70E740481C1C}">
                              <a14:useLocalDpi xmlns:a14="http://schemas.microsoft.com/office/drawing/2010/main" val="0"/>
                            </a:ext>
                          </a:extLst>
                        </a:blip>
                        <a:stretch>
                          <a:fillRect/>
                        </a:stretch>
                      </p166:blipFill>
                      <p166:spPr xmlns:p166="http://schemas.microsoft.com/office/powerpoint/2016/6/main">
                        <a:xfrm rot="-900000">
                          <a:off x="0" y="0"/>
                          <a:ext cx="6250085" cy="532936"/>
                        </a:xfrm>
                        <a:prstGeom prst="ellipse">
                          <a:avLst/>
                        </a:prstGeom>
                        <a:ln>
                          <a:noFill/>
                        </a:ln>
                        <a:effectLst>
                          <a:softEdge rad="112500"/>
                        </a:effectLst>
                      </p166:spPr>
                    </pslz:zmPr>
                  </pslz:sldZmObj>
                </pslz:sldZm>
              </a:graphicData>
            </a:graphic>
          </p:graphicFrame>
        </mc:Choice>
        <mc:Fallback xmlns="">
          <p:pic>
            <p:nvPicPr>
              <p:cNvPr id="45" name="Slide Zoom 44">
                <a:hlinkClick r:id="rId13" action="ppaction://hlinksldjump"/>
                <a:extLst>
                  <a:ext uri="{FF2B5EF4-FFF2-40B4-BE49-F238E27FC236}">
                    <a16:creationId xmlns:a16="http://schemas.microsoft.com/office/drawing/2014/main" id="{57725514-5279-D78F-051E-7A5A3F6A4DC1}"/>
                  </a:ext>
                </a:extLst>
              </p:cNvPr>
              <p:cNvPicPr>
                <a:picLocks noGrp="1" noRot="1" noChangeAspect="1" noMove="1" noResize="1" noEditPoints="1" noAdjustHandles="1" noChangeArrowheads="1" noChangeShapeType="1"/>
              </p:cNvPicPr>
              <p:nvPr/>
            </p:nvPicPr>
            <p:blipFill>
              <a:blip r:embed="rId14">
                <a:extLst>
                  <a:ext uri="{28A0092B-C50C-407E-A947-70E740481C1C}">
                    <a14:useLocalDpi xmlns:a14="http://schemas.microsoft.com/office/drawing/2010/main" val="0"/>
                  </a:ext>
                </a:extLst>
              </a:blip>
              <a:stretch>
                <a:fillRect/>
              </a:stretch>
            </p:blipFill>
            <p:spPr>
              <a:xfrm rot="-900000">
                <a:off x="1318640" y="5414530"/>
                <a:ext cx="6250085" cy="532936"/>
              </a:xfrm>
              <a:prstGeom prst="ellipse">
                <a:avLst/>
              </a:prstGeom>
              <a:ln>
                <a:noFill/>
              </a:ln>
              <a:effectLst>
                <a:softEdge rad="112500"/>
              </a:effectLst>
            </p:spPr>
          </p:pic>
        </mc:Fallback>
      </mc:AlternateContent>
      <p:grpSp>
        <p:nvGrpSpPr>
          <p:cNvPr id="50" name="Group 49">
            <a:extLst>
              <a:ext uri="{FF2B5EF4-FFF2-40B4-BE49-F238E27FC236}">
                <a16:creationId xmlns:a16="http://schemas.microsoft.com/office/drawing/2014/main" id="{F7926819-B6F6-B26F-57FB-714EA256E648}"/>
              </a:ext>
            </a:extLst>
          </p:cNvPr>
          <p:cNvGrpSpPr/>
          <p:nvPr/>
        </p:nvGrpSpPr>
        <p:grpSpPr>
          <a:xfrm>
            <a:off x="755763" y="3995376"/>
            <a:ext cx="6858000" cy="1971291"/>
            <a:chOff x="755763" y="3995376"/>
            <a:chExt cx="6858000" cy="1971291"/>
          </a:xfrm>
        </p:grpSpPr>
        <p:grpSp>
          <p:nvGrpSpPr>
            <p:cNvPr id="8" name="Group 7">
              <a:extLst>
                <a:ext uri="{FF2B5EF4-FFF2-40B4-BE49-F238E27FC236}">
                  <a16:creationId xmlns:a16="http://schemas.microsoft.com/office/drawing/2014/main" id="{BE762564-FFF3-C4D3-2806-CEA51A5EB672}"/>
                </a:ext>
              </a:extLst>
            </p:cNvPr>
            <p:cNvGrpSpPr/>
            <p:nvPr/>
          </p:nvGrpSpPr>
          <p:grpSpPr>
            <a:xfrm>
              <a:off x="755763" y="4567635"/>
              <a:ext cx="6858000" cy="1399032"/>
              <a:chOff x="293088" y="2041079"/>
              <a:chExt cx="6848589" cy="1397756"/>
            </a:xfrm>
            <a:effectLst/>
          </p:grpSpPr>
          <p:sp>
            <p:nvSpPr>
              <p:cNvPr id="9" name="Rounded Rectangle 3">
                <a:hlinkClick r:id="rId16" action="ppaction://hlinksldjump"/>
                <a:extLst>
                  <a:ext uri="{FF2B5EF4-FFF2-40B4-BE49-F238E27FC236}">
                    <a16:creationId xmlns:a16="http://schemas.microsoft.com/office/drawing/2014/main" id="{9E06068D-C480-748B-3A60-9EC3BC1F2439}"/>
                  </a:ext>
                </a:extLst>
              </p:cNvPr>
              <p:cNvSpPr/>
              <p:nvPr/>
            </p:nvSpPr>
            <p:spPr>
              <a:xfrm>
                <a:off x="293088" y="2041079"/>
                <a:ext cx="6848589" cy="1069258"/>
              </a:xfrm>
              <a:prstGeom prst="roundRect">
                <a:avLst>
                  <a:gd name="adj" fmla="val 4468"/>
                </a:avLst>
              </a:prstGeom>
              <a:solidFill>
                <a:schemeClr val="accent6">
                  <a:lumMod val="20000"/>
                  <a:lumOff val="80000"/>
                </a:schemeClr>
              </a:solidFill>
              <a:ln>
                <a:noFill/>
              </a:ln>
              <a:effectLst>
                <a:outerShdw blurRad="381000" dist="38100" dir="8100000" algn="tr" rotWithShape="0">
                  <a:prstClr val="black">
                    <a:alpha val="40000"/>
                  </a:prstClr>
                </a:outerShdw>
              </a:effectLst>
              <a:scene3d>
                <a:camera prst="isometricOffAxis1Top">
                  <a:rot lat="18664799" lon="19558760" rev="2510697"/>
                </a:camera>
                <a:lightRig rig="balanced" dir="t"/>
              </a:scene3d>
              <a:sp3d extrusionH="63500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D57EAD64-BB71-345B-75AB-5F20D208E22E}"/>
                  </a:ext>
                </a:extLst>
              </p:cNvPr>
              <p:cNvGrpSpPr>
                <a:grpSpLocks noChangeAspect="1"/>
              </p:cNvGrpSpPr>
              <p:nvPr/>
            </p:nvGrpSpPr>
            <p:grpSpPr>
              <a:xfrm>
                <a:off x="772037" y="2524435"/>
                <a:ext cx="2089487" cy="914400"/>
                <a:chOff x="5405487" y="2428974"/>
                <a:chExt cx="2140771" cy="936843"/>
              </a:xfrm>
              <a:solidFill>
                <a:srgbClr val="E71F1F"/>
              </a:solidFill>
              <a:scene3d>
                <a:camera prst="isometricOffAxis1Top">
                  <a:rot lat="18664799" lon="19558760" rev="2510697"/>
                </a:camera>
                <a:lightRig rig="balanced" dir="t"/>
              </a:scene3d>
            </p:grpSpPr>
            <p:sp>
              <p:nvSpPr>
                <p:cNvPr id="11" name="Oval 10">
                  <a:extLst>
                    <a:ext uri="{FF2B5EF4-FFF2-40B4-BE49-F238E27FC236}">
                      <a16:creationId xmlns:a16="http://schemas.microsoft.com/office/drawing/2014/main" id="{2414D352-3367-8146-2F36-D6AD47CBCDEF}"/>
                    </a:ext>
                  </a:extLst>
                </p:cNvPr>
                <p:cNvSpPr/>
                <p:nvPr/>
              </p:nvSpPr>
              <p:spPr>
                <a:xfrm>
                  <a:off x="5405487"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85A2A2E1-25E1-BC6A-5B90-0AAAB9878FA3}"/>
                    </a:ext>
                  </a:extLst>
                </p:cNvPr>
                <p:cNvSpPr/>
                <p:nvPr/>
              </p:nvSpPr>
              <p:spPr>
                <a:xfrm>
                  <a:off x="5405487"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3BC8DE29-8DF8-1DAD-FAED-E6BA59D555FC}"/>
                    </a:ext>
                  </a:extLst>
                </p:cNvPr>
                <p:cNvSpPr/>
                <p:nvPr/>
              </p:nvSpPr>
              <p:spPr>
                <a:xfrm>
                  <a:off x="6016658"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FF0B951B-10A1-6C86-9828-9048709BDEA6}"/>
                    </a:ext>
                  </a:extLst>
                </p:cNvPr>
                <p:cNvSpPr/>
                <p:nvPr/>
              </p:nvSpPr>
              <p:spPr>
                <a:xfrm>
                  <a:off x="6016658"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327649EB-9014-CFDA-1794-546B2D1717B1}"/>
                    </a:ext>
                  </a:extLst>
                </p:cNvPr>
                <p:cNvSpPr/>
                <p:nvPr/>
              </p:nvSpPr>
              <p:spPr>
                <a:xfrm>
                  <a:off x="6627829"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C3809E0C-407E-93F9-C303-23BB37BEE062}"/>
                    </a:ext>
                  </a:extLst>
                </p:cNvPr>
                <p:cNvSpPr/>
                <p:nvPr/>
              </p:nvSpPr>
              <p:spPr>
                <a:xfrm>
                  <a:off x="6627829"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8F6B5A37-60EC-0355-95DC-E379F7C98E6E}"/>
                    </a:ext>
                  </a:extLst>
                </p:cNvPr>
                <p:cNvSpPr/>
                <p:nvPr/>
              </p:nvSpPr>
              <p:spPr>
                <a:xfrm>
                  <a:off x="7239000"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a:extLst>
                    <a:ext uri="{FF2B5EF4-FFF2-40B4-BE49-F238E27FC236}">
                      <a16:creationId xmlns:a16="http://schemas.microsoft.com/office/drawing/2014/main" id="{35D27D6F-5508-FE9F-3AD6-C5467B91E247}"/>
                    </a:ext>
                  </a:extLst>
                </p:cNvPr>
                <p:cNvSpPr/>
                <p:nvPr/>
              </p:nvSpPr>
              <p:spPr>
                <a:xfrm>
                  <a:off x="7239000"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19" name="TextBox 18">
              <a:extLst>
                <a:ext uri="{FF2B5EF4-FFF2-40B4-BE49-F238E27FC236}">
                  <a16:creationId xmlns:a16="http://schemas.microsoft.com/office/drawing/2014/main" id="{1F2A44F9-BC6F-C17D-7B58-1F9FC65B0FBC}"/>
                </a:ext>
              </a:extLst>
            </p:cNvPr>
            <p:cNvSpPr txBox="1"/>
            <p:nvPr/>
          </p:nvSpPr>
          <p:spPr>
            <a:xfrm rot="21540000">
              <a:off x="4102700" y="5329788"/>
              <a:ext cx="1283941" cy="492443"/>
            </a:xfrm>
            <a:prstGeom prst="rect">
              <a:avLst/>
            </a:prstGeom>
            <a:noFill/>
            <a:scene3d>
              <a:camera prst="isometricOffAxis1Right">
                <a:rot lat="1080000" lon="20039998" rev="300000"/>
              </a:camera>
              <a:lightRig rig="threePt" dir="t"/>
            </a:scene3d>
          </p:spPr>
          <p:txBody>
            <a:bodyPr wrap="none" rtlCol="0">
              <a:spAutoFit/>
            </a:bodyPr>
            <a:lstStyle/>
            <a:p>
              <a:r>
                <a:rPr lang="en-US" sz="2600" b="1" dirty="0"/>
                <a:t>Badge 1</a:t>
              </a:r>
            </a:p>
          </p:txBody>
        </p:sp>
        <p:sp>
          <p:nvSpPr>
            <p:cNvPr id="28" name="Oval 27">
              <a:extLst>
                <a:ext uri="{FF2B5EF4-FFF2-40B4-BE49-F238E27FC236}">
                  <a16:creationId xmlns:a16="http://schemas.microsoft.com/office/drawing/2014/main" id="{6C8D8D9D-24A9-E7CB-C140-A99CC1C4F5C3}"/>
                </a:ext>
              </a:extLst>
            </p:cNvPr>
            <p:cNvSpPr/>
            <p:nvPr/>
          </p:nvSpPr>
          <p:spPr>
            <a:xfrm>
              <a:off x="3293220" y="4869636"/>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a:extLst>
                <a:ext uri="{FF2B5EF4-FFF2-40B4-BE49-F238E27FC236}">
                  <a16:creationId xmlns:a16="http://schemas.microsoft.com/office/drawing/2014/main" id="{DCFA55DD-C312-0BFE-6B15-A2E3D5E16088}"/>
                </a:ext>
              </a:extLst>
            </p:cNvPr>
            <p:cNvSpPr/>
            <p:nvPr/>
          </p:nvSpPr>
          <p:spPr>
            <a:xfrm>
              <a:off x="3546823" y="5171637"/>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B6616A62-89AC-6F3A-55E3-A62092078DDD}"/>
                </a:ext>
              </a:extLst>
            </p:cNvPr>
            <p:cNvSpPr/>
            <p:nvPr/>
          </p:nvSpPr>
          <p:spPr>
            <a:xfrm>
              <a:off x="3818529" y="4733954"/>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8BFFBD4E-BFB6-E4AC-B2CD-A2AC16F2B2BD}"/>
                </a:ext>
              </a:extLst>
            </p:cNvPr>
            <p:cNvSpPr/>
            <p:nvPr/>
          </p:nvSpPr>
          <p:spPr>
            <a:xfrm>
              <a:off x="4026840" y="504987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815B9C90-26E7-2982-1C0B-D721D8957A09}"/>
                </a:ext>
              </a:extLst>
            </p:cNvPr>
            <p:cNvSpPr/>
            <p:nvPr/>
          </p:nvSpPr>
          <p:spPr>
            <a:xfrm>
              <a:off x="4340805" y="459963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E1A92372-4878-B64E-71E1-8F4AE7E656E3}"/>
                </a:ext>
              </a:extLst>
            </p:cNvPr>
            <p:cNvSpPr/>
            <p:nvPr/>
          </p:nvSpPr>
          <p:spPr>
            <a:xfrm>
              <a:off x="4504964" y="4927127"/>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Oval 33">
              <a:extLst>
                <a:ext uri="{FF2B5EF4-FFF2-40B4-BE49-F238E27FC236}">
                  <a16:creationId xmlns:a16="http://schemas.microsoft.com/office/drawing/2014/main" id="{DCF09BC0-0D24-AA3B-1FCB-442FDC071E9D}"/>
                </a:ext>
              </a:extLst>
            </p:cNvPr>
            <p:cNvSpPr/>
            <p:nvPr/>
          </p:nvSpPr>
          <p:spPr>
            <a:xfrm>
              <a:off x="4795625" y="447705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B49B9888-06A5-1204-2635-398E19A5FE6A}"/>
                </a:ext>
              </a:extLst>
            </p:cNvPr>
            <p:cNvSpPr/>
            <p:nvPr/>
          </p:nvSpPr>
          <p:spPr>
            <a:xfrm>
              <a:off x="4985210" y="4791214"/>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a:extLst>
                <a:ext uri="{FF2B5EF4-FFF2-40B4-BE49-F238E27FC236}">
                  <a16:creationId xmlns:a16="http://schemas.microsoft.com/office/drawing/2014/main" id="{65305743-CBD2-54E4-38F5-6BCF0F8B1908}"/>
                </a:ext>
              </a:extLst>
            </p:cNvPr>
            <p:cNvSpPr/>
            <p:nvPr/>
          </p:nvSpPr>
          <p:spPr>
            <a:xfrm>
              <a:off x="5268917" y="436101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a:extLst>
                <a:ext uri="{FF2B5EF4-FFF2-40B4-BE49-F238E27FC236}">
                  <a16:creationId xmlns:a16="http://schemas.microsoft.com/office/drawing/2014/main" id="{27690AC4-54E9-9A1D-23F0-5E71A079E4B2}"/>
                </a:ext>
              </a:extLst>
            </p:cNvPr>
            <p:cNvSpPr/>
            <p:nvPr/>
          </p:nvSpPr>
          <p:spPr>
            <a:xfrm>
              <a:off x="5457044" y="4669969"/>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id="{99879C6B-1AEA-5988-6C44-36C94257A5A7}"/>
                </a:ext>
              </a:extLst>
            </p:cNvPr>
            <p:cNvSpPr/>
            <p:nvPr/>
          </p:nvSpPr>
          <p:spPr>
            <a:xfrm>
              <a:off x="5737579" y="4227258"/>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a:extLst>
                <a:ext uri="{FF2B5EF4-FFF2-40B4-BE49-F238E27FC236}">
                  <a16:creationId xmlns:a16="http://schemas.microsoft.com/office/drawing/2014/main" id="{C0BEB757-42E6-62BD-FE83-A805F4F950E6}"/>
                </a:ext>
              </a:extLst>
            </p:cNvPr>
            <p:cNvSpPr/>
            <p:nvPr/>
          </p:nvSpPr>
          <p:spPr>
            <a:xfrm>
              <a:off x="5923185" y="4557639"/>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a:extLst>
                <a:ext uri="{FF2B5EF4-FFF2-40B4-BE49-F238E27FC236}">
                  <a16:creationId xmlns:a16="http://schemas.microsoft.com/office/drawing/2014/main" id="{10D5B972-84D2-8B1F-74EF-BD4D2270B92E}"/>
                </a:ext>
              </a:extLst>
            </p:cNvPr>
            <p:cNvSpPr/>
            <p:nvPr/>
          </p:nvSpPr>
          <p:spPr>
            <a:xfrm>
              <a:off x="6196661" y="412073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a:extLst>
                <a:ext uri="{FF2B5EF4-FFF2-40B4-BE49-F238E27FC236}">
                  <a16:creationId xmlns:a16="http://schemas.microsoft.com/office/drawing/2014/main" id="{5BA08AF6-00A5-56E1-69EB-E8074B4CCB7F}"/>
                </a:ext>
              </a:extLst>
            </p:cNvPr>
            <p:cNvSpPr/>
            <p:nvPr/>
          </p:nvSpPr>
          <p:spPr>
            <a:xfrm>
              <a:off x="6384455" y="442482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5557CB5B-75DC-4908-43BC-2E7ED4EBD345}"/>
                </a:ext>
              </a:extLst>
            </p:cNvPr>
            <p:cNvSpPr/>
            <p:nvPr/>
          </p:nvSpPr>
          <p:spPr>
            <a:xfrm>
              <a:off x="6647408" y="3995376"/>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a:extLst>
                <a:ext uri="{FF2B5EF4-FFF2-40B4-BE49-F238E27FC236}">
                  <a16:creationId xmlns:a16="http://schemas.microsoft.com/office/drawing/2014/main" id="{3BD721E9-1819-65A9-6053-B8E36F32130C}"/>
                </a:ext>
              </a:extLst>
            </p:cNvPr>
            <p:cNvSpPr/>
            <p:nvPr/>
          </p:nvSpPr>
          <p:spPr>
            <a:xfrm>
              <a:off x="6854469" y="429898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 name="Group 2">
            <a:extLst>
              <a:ext uri="{FF2B5EF4-FFF2-40B4-BE49-F238E27FC236}">
                <a16:creationId xmlns:a16="http://schemas.microsoft.com/office/drawing/2014/main" id="{64EE2505-EC18-614E-A133-3406A7AF0C28}"/>
              </a:ext>
            </a:extLst>
          </p:cNvPr>
          <p:cNvGrpSpPr/>
          <p:nvPr/>
        </p:nvGrpSpPr>
        <p:grpSpPr>
          <a:xfrm>
            <a:off x="757333" y="3440766"/>
            <a:ext cx="6858000" cy="1971291"/>
            <a:chOff x="755763" y="3995376"/>
            <a:chExt cx="6858000" cy="1971291"/>
          </a:xfrm>
          <a:solidFill>
            <a:schemeClr val="accent5">
              <a:lumMod val="20000"/>
              <a:lumOff val="80000"/>
            </a:schemeClr>
          </a:solidFill>
        </p:grpSpPr>
        <p:grpSp>
          <p:nvGrpSpPr>
            <p:cNvPr id="7" name="Group 6">
              <a:extLst>
                <a:ext uri="{FF2B5EF4-FFF2-40B4-BE49-F238E27FC236}">
                  <a16:creationId xmlns:a16="http://schemas.microsoft.com/office/drawing/2014/main" id="{82BC41A8-AB17-48D6-E23E-9DB4C841AE7B}"/>
                </a:ext>
              </a:extLst>
            </p:cNvPr>
            <p:cNvGrpSpPr/>
            <p:nvPr/>
          </p:nvGrpSpPr>
          <p:grpSpPr>
            <a:xfrm>
              <a:off x="755763" y="4567635"/>
              <a:ext cx="6858000" cy="1399032"/>
              <a:chOff x="293088" y="2041079"/>
              <a:chExt cx="6848589" cy="1397756"/>
            </a:xfrm>
            <a:grpFill/>
            <a:effectLst/>
          </p:grpSpPr>
          <p:sp>
            <p:nvSpPr>
              <p:cNvPr id="56" name="Rounded Rectangle 3">
                <a:extLst>
                  <a:ext uri="{FF2B5EF4-FFF2-40B4-BE49-F238E27FC236}">
                    <a16:creationId xmlns:a16="http://schemas.microsoft.com/office/drawing/2014/main" id="{D8F29DAB-C793-54F2-007E-D8BB232714AC}"/>
                  </a:ext>
                </a:extLst>
              </p:cNvPr>
              <p:cNvSpPr/>
              <p:nvPr/>
            </p:nvSpPr>
            <p:spPr>
              <a:xfrm>
                <a:off x="293088" y="2041079"/>
                <a:ext cx="6848589" cy="1069258"/>
              </a:xfrm>
              <a:prstGeom prst="roundRect">
                <a:avLst>
                  <a:gd name="adj" fmla="val 4468"/>
                </a:avLst>
              </a:prstGeom>
              <a:grpFill/>
              <a:ln>
                <a:noFill/>
              </a:ln>
              <a:effectLst>
                <a:outerShdw blurRad="381000" dist="38100" dir="8100000" algn="tr" rotWithShape="0">
                  <a:prstClr val="black">
                    <a:alpha val="40000"/>
                  </a:prstClr>
                </a:outerShdw>
              </a:effectLst>
              <a:scene3d>
                <a:camera prst="isometricOffAxis1Top">
                  <a:rot lat="18664799" lon="19558760" rev="2510697"/>
                </a:camera>
                <a:lightRig rig="balanced" dir="t"/>
              </a:scene3d>
              <a:sp3d extrusionH="63500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7" name="Group 56">
                <a:extLst>
                  <a:ext uri="{FF2B5EF4-FFF2-40B4-BE49-F238E27FC236}">
                    <a16:creationId xmlns:a16="http://schemas.microsoft.com/office/drawing/2014/main" id="{446D4236-4562-5643-3AFF-4ED19EB7CE25}"/>
                  </a:ext>
                </a:extLst>
              </p:cNvPr>
              <p:cNvGrpSpPr>
                <a:grpSpLocks noChangeAspect="1"/>
              </p:cNvGrpSpPr>
              <p:nvPr/>
            </p:nvGrpSpPr>
            <p:grpSpPr>
              <a:xfrm>
                <a:off x="772037" y="2524435"/>
                <a:ext cx="2089487" cy="914400"/>
                <a:chOff x="5405487" y="2428974"/>
                <a:chExt cx="2140771" cy="936843"/>
              </a:xfrm>
              <a:grpFill/>
              <a:scene3d>
                <a:camera prst="isometricOffAxis1Top">
                  <a:rot lat="18664799" lon="19558760" rev="2510697"/>
                </a:camera>
                <a:lightRig rig="balanced" dir="t"/>
              </a:scene3d>
            </p:grpSpPr>
            <p:sp>
              <p:nvSpPr>
                <p:cNvPr id="58" name="Oval 57">
                  <a:extLst>
                    <a:ext uri="{FF2B5EF4-FFF2-40B4-BE49-F238E27FC236}">
                      <a16:creationId xmlns:a16="http://schemas.microsoft.com/office/drawing/2014/main" id="{13032786-345B-7AAC-4389-1DB0BD983E68}"/>
                    </a:ext>
                  </a:extLst>
                </p:cNvPr>
                <p:cNvSpPr/>
                <p:nvPr/>
              </p:nvSpPr>
              <p:spPr>
                <a:xfrm>
                  <a:off x="5405487"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a:extLst>
                    <a:ext uri="{FF2B5EF4-FFF2-40B4-BE49-F238E27FC236}">
                      <a16:creationId xmlns:a16="http://schemas.microsoft.com/office/drawing/2014/main" id="{54D4B289-0FB9-7068-5D08-5840DBC698C2}"/>
                    </a:ext>
                  </a:extLst>
                </p:cNvPr>
                <p:cNvSpPr/>
                <p:nvPr/>
              </p:nvSpPr>
              <p:spPr>
                <a:xfrm>
                  <a:off x="5405487"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a:extLst>
                    <a:ext uri="{FF2B5EF4-FFF2-40B4-BE49-F238E27FC236}">
                      <a16:creationId xmlns:a16="http://schemas.microsoft.com/office/drawing/2014/main" id="{5497F9E9-A0E7-96B5-CADD-5464F01B6565}"/>
                    </a:ext>
                  </a:extLst>
                </p:cNvPr>
                <p:cNvSpPr/>
                <p:nvPr/>
              </p:nvSpPr>
              <p:spPr>
                <a:xfrm>
                  <a:off x="6016658"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a:extLst>
                    <a:ext uri="{FF2B5EF4-FFF2-40B4-BE49-F238E27FC236}">
                      <a16:creationId xmlns:a16="http://schemas.microsoft.com/office/drawing/2014/main" id="{B36FB9CF-B6DA-AB43-BCD1-800E05ABF18E}"/>
                    </a:ext>
                  </a:extLst>
                </p:cNvPr>
                <p:cNvSpPr/>
                <p:nvPr/>
              </p:nvSpPr>
              <p:spPr>
                <a:xfrm>
                  <a:off x="6016658"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a:extLst>
                    <a:ext uri="{FF2B5EF4-FFF2-40B4-BE49-F238E27FC236}">
                      <a16:creationId xmlns:a16="http://schemas.microsoft.com/office/drawing/2014/main" id="{43B58D8C-8BAD-1325-DE49-3F427EE5B342}"/>
                    </a:ext>
                  </a:extLst>
                </p:cNvPr>
                <p:cNvSpPr/>
                <p:nvPr/>
              </p:nvSpPr>
              <p:spPr>
                <a:xfrm>
                  <a:off x="6627829"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a:extLst>
                    <a:ext uri="{FF2B5EF4-FFF2-40B4-BE49-F238E27FC236}">
                      <a16:creationId xmlns:a16="http://schemas.microsoft.com/office/drawing/2014/main" id="{77DCEF06-9C1D-B703-A942-C8E317827264}"/>
                    </a:ext>
                  </a:extLst>
                </p:cNvPr>
                <p:cNvSpPr/>
                <p:nvPr/>
              </p:nvSpPr>
              <p:spPr>
                <a:xfrm>
                  <a:off x="6627829"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a:extLst>
                    <a:ext uri="{FF2B5EF4-FFF2-40B4-BE49-F238E27FC236}">
                      <a16:creationId xmlns:a16="http://schemas.microsoft.com/office/drawing/2014/main" id="{E42A3D82-864A-8B9F-1367-273C32AE20B2}"/>
                    </a:ext>
                  </a:extLst>
                </p:cNvPr>
                <p:cNvSpPr/>
                <p:nvPr/>
              </p:nvSpPr>
              <p:spPr>
                <a:xfrm>
                  <a:off x="7239000"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Oval 64">
                  <a:extLst>
                    <a:ext uri="{FF2B5EF4-FFF2-40B4-BE49-F238E27FC236}">
                      <a16:creationId xmlns:a16="http://schemas.microsoft.com/office/drawing/2014/main" id="{7A27C8E4-EF4C-803D-FC1C-0C9955A3F8FB}"/>
                    </a:ext>
                  </a:extLst>
                </p:cNvPr>
                <p:cNvSpPr/>
                <p:nvPr/>
              </p:nvSpPr>
              <p:spPr>
                <a:xfrm>
                  <a:off x="7239000"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20" name="TextBox 19">
              <a:extLst>
                <a:ext uri="{FF2B5EF4-FFF2-40B4-BE49-F238E27FC236}">
                  <a16:creationId xmlns:a16="http://schemas.microsoft.com/office/drawing/2014/main" id="{FAA1D1CD-A9AB-59F4-123F-B73682529FA0}"/>
                </a:ext>
              </a:extLst>
            </p:cNvPr>
            <p:cNvSpPr txBox="1"/>
            <p:nvPr/>
          </p:nvSpPr>
          <p:spPr>
            <a:xfrm rot="21540000">
              <a:off x="4102705" y="5329788"/>
              <a:ext cx="1283941" cy="492443"/>
            </a:xfrm>
            <a:prstGeom prst="rect">
              <a:avLst/>
            </a:prstGeom>
            <a:noFill/>
            <a:scene3d>
              <a:camera prst="isometricOffAxis1Right">
                <a:rot lat="1080000" lon="20039998" rev="300000"/>
              </a:camera>
              <a:lightRig rig="threePt" dir="t"/>
            </a:scene3d>
          </p:spPr>
          <p:txBody>
            <a:bodyPr wrap="none" rtlCol="0">
              <a:spAutoFit/>
            </a:bodyPr>
            <a:lstStyle/>
            <a:p>
              <a:r>
                <a:rPr lang="en-US" sz="2600" b="1" dirty="0"/>
                <a:t>Badge 2</a:t>
              </a:r>
            </a:p>
          </p:txBody>
        </p:sp>
        <p:sp>
          <p:nvSpPr>
            <p:cNvPr id="21" name="Oval 20">
              <a:extLst>
                <a:ext uri="{FF2B5EF4-FFF2-40B4-BE49-F238E27FC236}">
                  <a16:creationId xmlns:a16="http://schemas.microsoft.com/office/drawing/2014/main" id="{33E9068E-8BA1-BED7-7272-367484C4CD34}"/>
                </a:ext>
              </a:extLst>
            </p:cNvPr>
            <p:cNvSpPr/>
            <p:nvPr/>
          </p:nvSpPr>
          <p:spPr>
            <a:xfrm>
              <a:off x="3293220" y="4869636"/>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71AEB2BB-F881-85DA-3419-8687F2687FDF}"/>
                </a:ext>
              </a:extLst>
            </p:cNvPr>
            <p:cNvSpPr/>
            <p:nvPr/>
          </p:nvSpPr>
          <p:spPr>
            <a:xfrm>
              <a:off x="3546823" y="5171637"/>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a:extLst>
                <a:ext uri="{FF2B5EF4-FFF2-40B4-BE49-F238E27FC236}">
                  <a16:creationId xmlns:a16="http://schemas.microsoft.com/office/drawing/2014/main" id="{EADA38EF-7876-9EF6-D22C-55B916699FB6}"/>
                </a:ext>
              </a:extLst>
            </p:cNvPr>
            <p:cNvSpPr/>
            <p:nvPr/>
          </p:nvSpPr>
          <p:spPr>
            <a:xfrm>
              <a:off x="3818529" y="4733954"/>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a:extLst>
                <a:ext uri="{FF2B5EF4-FFF2-40B4-BE49-F238E27FC236}">
                  <a16:creationId xmlns:a16="http://schemas.microsoft.com/office/drawing/2014/main" id="{83D073E2-9017-6830-86D6-3FFEEB7EBB5D}"/>
                </a:ext>
              </a:extLst>
            </p:cNvPr>
            <p:cNvSpPr/>
            <p:nvPr/>
          </p:nvSpPr>
          <p:spPr>
            <a:xfrm>
              <a:off x="4026840" y="504987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a:extLst>
                <a:ext uri="{FF2B5EF4-FFF2-40B4-BE49-F238E27FC236}">
                  <a16:creationId xmlns:a16="http://schemas.microsoft.com/office/drawing/2014/main" id="{720EEB7E-C392-F475-92D3-1EE96CE5230A}"/>
                </a:ext>
              </a:extLst>
            </p:cNvPr>
            <p:cNvSpPr/>
            <p:nvPr/>
          </p:nvSpPr>
          <p:spPr>
            <a:xfrm>
              <a:off x="4340805" y="459963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a:extLst>
                <a:ext uri="{FF2B5EF4-FFF2-40B4-BE49-F238E27FC236}">
                  <a16:creationId xmlns:a16="http://schemas.microsoft.com/office/drawing/2014/main" id="{EF7D9797-E327-93ED-2233-B49B421BE476}"/>
                </a:ext>
              </a:extLst>
            </p:cNvPr>
            <p:cNvSpPr/>
            <p:nvPr/>
          </p:nvSpPr>
          <p:spPr>
            <a:xfrm>
              <a:off x="4504964" y="4927127"/>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Oval 26">
              <a:extLst>
                <a:ext uri="{FF2B5EF4-FFF2-40B4-BE49-F238E27FC236}">
                  <a16:creationId xmlns:a16="http://schemas.microsoft.com/office/drawing/2014/main" id="{82A1B1B6-590D-C4FF-BC71-ABE30F98C8D4}"/>
                </a:ext>
              </a:extLst>
            </p:cNvPr>
            <p:cNvSpPr/>
            <p:nvPr/>
          </p:nvSpPr>
          <p:spPr>
            <a:xfrm>
              <a:off x="4795625" y="447705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a:extLst>
                <a:ext uri="{FF2B5EF4-FFF2-40B4-BE49-F238E27FC236}">
                  <a16:creationId xmlns:a16="http://schemas.microsoft.com/office/drawing/2014/main" id="{F0FBE8C2-FD4D-F7D3-B258-1FB89D84977C}"/>
                </a:ext>
              </a:extLst>
            </p:cNvPr>
            <p:cNvSpPr/>
            <p:nvPr/>
          </p:nvSpPr>
          <p:spPr>
            <a:xfrm>
              <a:off x="4985210" y="4791214"/>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a:extLst>
                <a:ext uri="{FF2B5EF4-FFF2-40B4-BE49-F238E27FC236}">
                  <a16:creationId xmlns:a16="http://schemas.microsoft.com/office/drawing/2014/main" id="{45912418-488C-8420-46FA-04AA09539306}"/>
                </a:ext>
              </a:extLst>
            </p:cNvPr>
            <p:cNvSpPr/>
            <p:nvPr/>
          </p:nvSpPr>
          <p:spPr>
            <a:xfrm>
              <a:off x="5268917" y="436101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id="{7C07BB8F-6564-025A-1679-56B86B1E5A7E}"/>
                </a:ext>
              </a:extLst>
            </p:cNvPr>
            <p:cNvSpPr/>
            <p:nvPr/>
          </p:nvSpPr>
          <p:spPr>
            <a:xfrm>
              <a:off x="5457044" y="4669969"/>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B4C7264D-997D-EA31-5AEF-EB1A1366B32E}"/>
                </a:ext>
              </a:extLst>
            </p:cNvPr>
            <p:cNvSpPr/>
            <p:nvPr/>
          </p:nvSpPr>
          <p:spPr>
            <a:xfrm>
              <a:off x="5737579" y="4227258"/>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a:extLst>
                <a:ext uri="{FF2B5EF4-FFF2-40B4-BE49-F238E27FC236}">
                  <a16:creationId xmlns:a16="http://schemas.microsoft.com/office/drawing/2014/main" id="{3BF0C453-CD86-F6FB-FD92-2B7BC9A44B14}"/>
                </a:ext>
              </a:extLst>
            </p:cNvPr>
            <p:cNvSpPr/>
            <p:nvPr/>
          </p:nvSpPr>
          <p:spPr>
            <a:xfrm>
              <a:off x="5923185" y="4557639"/>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a:extLst>
                <a:ext uri="{FF2B5EF4-FFF2-40B4-BE49-F238E27FC236}">
                  <a16:creationId xmlns:a16="http://schemas.microsoft.com/office/drawing/2014/main" id="{6C6B8B26-3E47-0693-7646-05B86F87BE51}"/>
                </a:ext>
              </a:extLst>
            </p:cNvPr>
            <p:cNvSpPr/>
            <p:nvPr/>
          </p:nvSpPr>
          <p:spPr>
            <a:xfrm>
              <a:off x="6196661" y="412073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a:extLst>
                <a:ext uri="{FF2B5EF4-FFF2-40B4-BE49-F238E27FC236}">
                  <a16:creationId xmlns:a16="http://schemas.microsoft.com/office/drawing/2014/main" id="{D71F7148-67A8-CF79-A89F-017A4CBE50DE}"/>
                </a:ext>
              </a:extLst>
            </p:cNvPr>
            <p:cNvSpPr/>
            <p:nvPr/>
          </p:nvSpPr>
          <p:spPr>
            <a:xfrm>
              <a:off x="6384455" y="442482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a:extLst>
                <a:ext uri="{FF2B5EF4-FFF2-40B4-BE49-F238E27FC236}">
                  <a16:creationId xmlns:a16="http://schemas.microsoft.com/office/drawing/2014/main" id="{8FCF352D-CA3C-A202-6EBB-2DCC4BED3212}"/>
                </a:ext>
              </a:extLst>
            </p:cNvPr>
            <p:cNvSpPr/>
            <p:nvPr/>
          </p:nvSpPr>
          <p:spPr>
            <a:xfrm>
              <a:off x="6647408" y="3995376"/>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a:extLst>
                <a:ext uri="{FF2B5EF4-FFF2-40B4-BE49-F238E27FC236}">
                  <a16:creationId xmlns:a16="http://schemas.microsoft.com/office/drawing/2014/main" id="{602035DB-CAB5-B65B-AB7E-A2770A0158CA}"/>
                </a:ext>
              </a:extLst>
            </p:cNvPr>
            <p:cNvSpPr/>
            <p:nvPr/>
          </p:nvSpPr>
          <p:spPr>
            <a:xfrm>
              <a:off x="6854469" y="429898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72" name="Image 0" descr="https://pitch-assets-ccb95893-de3f-4266-973c-20049231b248.s3.eu-west-1.amazonaws.com/e454ab81-7b56-4987-907c-8565de47887f?pitch-bytes=10814&amp;pitch-content-type=image%2Fsvg%2Bxml">
            <a:extLst>
              <a:ext uri="{FF2B5EF4-FFF2-40B4-BE49-F238E27FC236}">
                <a16:creationId xmlns:a16="http://schemas.microsoft.com/office/drawing/2014/main" id="{A6FD8DB5-E9E6-C87C-E3E2-A301EFED44DF}"/>
              </a:ext>
            </a:extLst>
          </p:cNvPr>
          <p:cNvPicPr>
            <a:picLocks noChangeAspect="1"/>
          </p:cNvPicPr>
          <p:nvPr/>
        </p:nvPicPr>
        <p:blipFill>
          <a:blip r:embed="rId17">
            <a:alphaModFix amt="7000"/>
            <a:extLst>
              <a:ext uri="{96DAC541-7B7A-43D3-8B79-37D633B846F1}">
                <asvg:svgBlip xmlns:asvg="http://schemas.microsoft.com/office/drawing/2016/SVG/main" r:embed="rId18"/>
              </a:ext>
            </a:extLst>
          </a:blip>
          <a:srcRect r="11341" b="44506"/>
          <a:stretch/>
        </p:blipFill>
        <p:spPr>
          <a:xfrm>
            <a:off x="-384813" y="-710533"/>
            <a:ext cx="9174056" cy="2460985"/>
          </a:xfrm>
          <a:prstGeom prst="rect">
            <a:avLst/>
          </a:prstGeom>
        </p:spPr>
      </p:pic>
      <p:pic>
        <p:nvPicPr>
          <p:cNvPr id="74" name="Image 0" descr="https://pitch-assets-ccb95893-de3f-4266-973c-20049231b248.s3.eu-west-1.amazonaws.com/35f1d9a3-be79-41bb-8b33-f01f69bff292?pitch-bytes=12564&amp;pitch-content-type=image%2Fpng">
            <a:extLst>
              <a:ext uri="{FF2B5EF4-FFF2-40B4-BE49-F238E27FC236}">
                <a16:creationId xmlns:a16="http://schemas.microsoft.com/office/drawing/2014/main" id="{5AC21D31-60DC-952A-731E-5EC61E867505}"/>
              </a:ext>
            </a:extLst>
          </p:cNvPr>
          <p:cNvPicPr>
            <a:picLocks noChangeAspect="1"/>
          </p:cNvPicPr>
          <p:nvPr/>
        </p:nvPicPr>
        <p:blipFill>
          <a:blip r:embed="rId19"/>
          <a:srcRect/>
          <a:stretch/>
        </p:blipFill>
        <p:spPr>
          <a:xfrm>
            <a:off x="11793541" y="6155039"/>
            <a:ext cx="165217" cy="474559"/>
          </a:xfrm>
          <a:prstGeom prst="rect">
            <a:avLst/>
          </a:prstGeom>
        </p:spPr>
      </p:pic>
      <p:pic>
        <p:nvPicPr>
          <p:cNvPr id="4" name="Graphic 3" descr="Work from home Wi-Fi with solid fill">
            <a:hlinkClick r:id="rId20" action="ppaction://hlinksldjump"/>
            <a:extLst>
              <a:ext uri="{FF2B5EF4-FFF2-40B4-BE49-F238E27FC236}">
                <a16:creationId xmlns:a16="http://schemas.microsoft.com/office/drawing/2014/main" id="{40D80B8B-4465-4E57-F85E-300F715531A1}"/>
              </a:ext>
            </a:extLst>
          </p:cNvPr>
          <p:cNvPicPr>
            <a:picLocks noChangeAspect="1"/>
          </p:cNvPicPr>
          <p:nvPr/>
        </p:nvPicPr>
        <p:blipFill>
          <a:blip r:embed="rId21">
            <a:extLst>
              <a:ext uri="{96DAC541-7B7A-43D3-8B79-37D633B846F1}">
                <asvg:svgBlip xmlns:asvg="http://schemas.microsoft.com/office/drawing/2016/SVG/main" r:embed="rId22"/>
              </a:ext>
            </a:extLst>
          </a:blip>
          <a:stretch>
            <a:fillRect/>
          </a:stretch>
        </p:blipFill>
        <p:spPr>
          <a:xfrm>
            <a:off x="6105230" y="6391373"/>
            <a:ext cx="424601" cy="424601"/>
          </a:xfrm>
          <a:prstGeom prst="rect">
            <a:avLst/>
          </a:prstGeom>
        </p:spPr>
      </p:pic>
      <p:grpSp>
        <p:nvGrpSpPr>
          <p:cNvPr id="2" name="Group 1">
            <a:extLst>
              <a:ext uri="{FF2B5EF4-FFF2-40B4-BE49-F238E27FC236}">
                <a16:creationId xmlns:a16="http://schemas.microsoft.com/office/drawing/2014/main" id="{BE947AE5-91F8-B7A3-269B-CEE90F1461D4}"/>
              </a:ext>
            </a:extLst>
          </p:cNvPr>
          <p:cNvGrpSpPr/>
          <p:nvPr/>
        </p:nvGrpSpPr>
        <p:grpSpPr>
          <a:xfrm>
            <a:off x="755763" y="2873826"/>
            <a:ext cx="6858000" cy="1971291"/>
            <a:chOff x="755763" y="3995376"/>
            <a:chExt cx="6858000" cy="1971291"/>
          </a:xfrm>
        </p:grpSpPr>
        <p:grpSp>
          <p:nvGrpSpPr>
            <p:cNvPr id="46" name="Group 45">
              <a:extLst>
                <a:ext uri="{FF2B5EF4-FFF2-40B4-BE49-F238E27FC236}">
                  <a16:creationId xmlns:a16="http://schemas.microsoft.com/office/drawing/2014/main" id="{828B63C0-902F-4C5C-8302-5607F83ABEB1}"/>
                </a:ext>
              </a:extLst>
            </p:cNvPr>
            <p:cNvGrpSpPr/>
            <p:nvPr/>
          </p:nvGrpSpPr>
          <p:grpSpPr>
            <a:xfrm>
              <a:off x="755763" y="4567635"/>
              <a:ext cx="6858000" cy="1399032"/>
              <a:chOff x="293088" y="2041079"/>
              <a:chExt cx="6848589" cy="1397756"/>
            </a:xfrm>
            <a:effectLst/>
          </p:grpSpPr>
          <p:sp>
            <p:nvSpPr>
              <p:cNvPr id="88" name="Rounded Rectangle 3">
                <a:extLst>
                  <a:ext uri="{FF2B5EF4-FFF2-40B4-BE49-F238E27FC236}">
                    <a16:creationId xmlns:a16="http://schemas.microsoft.com/office/drawing/2014/main" id="{34780EC8-CB55-E2DE-355C-268D8C86A521}"/>
                  </a:ext>
                </a:extLst>
              </p:cNvPr>
              <p:cNvSpPr/>
              <p:nvPr/>
            </p:nvSpPr>
            <p:spPr>
              <a:xfrm>
                <a:off x="293088" y="2041079"/>
                <a:ext cx="6848589" cy="1069258"/>
              </a:xfrm>
              <a:prstGeom prst="roundRect">
                <a:avLst>
                  <a:gd name="adj" fmla="val 4468"/>
                </a:avLst>
              </a:prstGeom>
              <a:solidFill>
                <a:schemeClr val="accent6">
                  <a:lumMod val="20000"/>
                  <a:lumOff val="80000"/>
                </a:schemeClr>
              </a:solidFill>
              <a:ln>
                <a:noFill/>
              </a:ln>
              <a:effectLst>
                <a:outerShdw blurRad="381000" dist="38100" dir="8100000" algn="tr" rotWithShape="0">
                  <a:prstClr val="black">
                    <a:alpha val="40000"/>
                  </a:prstClr>
                </a:outerShdw>
              </a:effectLst>
              <a:scene3d>
                <a:camera prst="isometricOffAxis1Top">
                  <a:rot lat="18664799" lon="19558760" rev="2510697"/>
                </a:camera>
                <a:lightRig rig="balanced" dir="t"/>
              </a:scene3d>
              <a:sp3d extrusionH="63500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9" name="Group 88">
                <a:extLst>
                  <a:ext uri="{FF2B5EF4-FFF2-40B4-BE49-F238E27FC236}">
                    <a16:creationId xmlns:a16="http://schemas.microsoft.com/office/drawing/2014/main" id="{317471A9-044F-7F65-82CA-3C38865561E8}"/>
                  </a:ext>
                </a:extLst>
              </p:cNvPr>
              <p:cNvGrpSpPr>
                <a:grpSpLocks noChangeAspect="1"/>
              </p:cNvGrpSpPr>
              <p:nvPr/>
            </p:nvGrpSpPr>
            <p:grpSpPr>
              <a:xfrm>
                <a:off x="772037" y="2524435"/>
                <a:ext cx="2089487" cy="914400"/>
                <a:chOff x="5405487" y="2428974"/>
                <a:chExt cx="2140771" cy="936843"/>
              </a:xfrm>
              <a:solidFill>
                <a:srgbClr val="E71F1F"/>
              </a:solidFill>
              <a:scene3d>
                <a:camera prst="isometricOffAxis1Top">
                  <a:rot lat="18664799" lon="19558760" rev="2510697"/>
                </a:camera>
                <a:lightRig rig="balanced" dir="t"/>
              </a:scene3d>
            </p:grpSpPr>
            <p:sp>
              <p:nvSpPr>
                <p:cNvPr id="90" name="Oval 89">
                  <a:extLst>
                    <a:ext uri="{FF2B5EF4-FFF2-40B4-BE49-F238E27FC236}">
                      <a16:creationId xmlns:a16="http://schemas.microsoft.com/office/drawing/2014/main" id="{6774734F-D4C1-667B-7F24-7BDBD718C36F}"/>
                    </a:ext>
                  </a:extLst>
                </p:cNvPr>
                <p:cNvSpPr/>
                <p:nvPr/>
              </p:nvSpPr>
              <p:spPr>
                <a:xfrm>
                  <a:off x="5405487"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a:extLst>
                    <a:ext uri="{FF2B5EF4-FFF2-40B4-BE49-F238E27FC236}">
                      <a16:creationId xmlns:a16="http://schemas.microsoft.com/office/drawing/2014/main" id="{EA796B13-0587-C1D9-06AF-307E62228314}"/>
                    </a:ext>
                  </a:extLst>
                </p:cNvPr>
                <p:cNvSpPr/>
                <p:nvPr/>
              </p:nvSpPr>
              <p:spPr>
                <a:xfrm>
                  <a:off x="5405487"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a:extLst>
                    <a:ext uri="{FF2B5EF4-FFF2-40B4-BE49-F238E27FC236}">
                      <a16:creationId xmlns:a16="http://schemas.microsoft.com/office/drawing/2014/main" id="{F181B4A2-95AA-19DA-A81D-338D868D9FBB}"/>
                    </a:ext>
                  </a:extLst>
                </p:cNvPr>
                <p:cNvSpPr/>
                <p:nvPr/>
              </p:nvSpPr>
              <p:spPr>
                <a:xfrm>
                  <a:off x="6016658"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a:extLst>
                    <a:ext uri="{FF2B5EF4-FFF2-40B4-BE49-F238E27FC236}">
                      <a16:creationId xmlns:a16="http://schemas.microsoft.com/office/drawing/2014/main" id="{85AFBCDC-CC36-AAF0-D72D-4F316E876ED6}"/>
                    </a:ext>
                  </a:extLst>
                </p:cNvPr>
                <p:cNvSpPr/>
                <p:nvPr/>
              </p:nvSpPr>
              <p:spPr>
                <a:xfrm>
                  <a:off x="6016658"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a:extLst>
                    <a:ext uri="{FF2B5EF4-FFF2-40B4-BE49-F238E27FC236}">
                      <a16:creationId xmlns:a16="http://schemas.microsoft.com/office/drawing/2014/main" id="{7BF22428-3738-A102-592A-1763FADF078B}"/>
                    </a:ext>
                  </a:extLst>
                </p:cNvPr>
                <p:cNvSpPr/>
                <p:nvPr/>
              </p:nvSpPr>
              <p:spPr>
                <a:xfrm>
                  <a:off x="6627829"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a:extLst>
                    <a:ext uri="{FF2B5EF4-FFF2-40B4-BE49-F238E27FC236}">
                      <a16:creationId xmlns:a16="http://schemas.microsoft.com/office/drawing/2014/main" id="{2436842B-0A3C-B63E-09C3-DC197D3252C9}"/>
                    </a:ext>
                  </a:extLst>
                </p:cNvPr>
                <p:cNvSpPr/>
                <p:nvPr/>
              </p:nvSpPr>
              <p:spPr>
                <a:xfrm>
                  <a:off x="6627829"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a:extLst>
                    <a:ext uri="{FF2B5EF4-FFF2-40B4-BE49-F238E27FC236}">
                      <a16:creationId xmlns:a16="http://schemas.microsoft.com/office/drawing/2014/main" id="{BD1192F9-24BE-B162-5EAE-569C26D1C7FF}"/>
                    </a:ext>
                  </a:extLst>
                </p:cNvPr>
                <p:cNvSpPr/>
                <p:nvPr/>
              </p:nvSpPr>
              <p:spPr>
                <a:xfrm>
                  <a:off x="7239000"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Oval 96">
                  <a:extLst>
                    <a:ext uri="{FF2B5EF4-FFF2-40B4-BE49-F238E27FC236}">
                      <a16:creationId xmlns:a16="http://schemas.microsoft.com/office/drawing/2014/main" id="{1EC93553-E41E-A09D-50F5-3750640D42B1}"/>
                    </a:ext>
                  </a:extLst>
                </p:cNvPr>
                <p:cNvSpPr/>
                <p:nvPr/>
              </p:nvSpPr>
              <p:spPr>
                <a:xfrm>
                  <a:off x="7239000"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66" name="TextBox 65">
              <a:extLst>
                <a:ext uri="{FF2B5EF4-FFF2-40B4-BE49-F238E27FC236}">
                  <a16:creationId xmlns:a16="http://schemas.microsoft.com/office/drawing/2014/main" id="{8ED11B8F-BA62-71E8-DB23-8FB68D7DCC9C}"/>
                </a:ext>
              </a:extLst>
            </p:cNvPr>
            <p:cNvSpPr txBox="1"/>
            <p:nvPr/>
          </p:nvSpPr>
          <p:spPr>
            <a:xfrm rot="21540000">
              <a:off x="4102703" y="5329788"/>
              <a:ext cx="1283941" cy="492443"/>
            </a:xfrm>
            <a:prstGeom prst="rect">
              <a:avLst/>
            </a:prstGeom>
            <a:noFill/>
            <a:scene3d>
              <a:camera prst="isometricOffAxis1Right">
                <a:rot lat="1080000" lon="20039998" rev="300000"/>
              </a:camera>
              <a:lightRig rig="threePt" dir="t"/>
            </a:scene3d>
          </p:spPr>
          <p:txBody>
            <a:bodyPr wrap="none" rtlCol="0">
              <a:spAutoFit/>
            </a:bodyPr>
            <a:lstStyle/>
            <a:p>
              <a:r>
                <a:rPr lang="en-US" sz="2600" b="1" dirty="0"/>
                <a:t>Badge 3</a:t>
              </a:r>
            </a:p>
          </p:txBody>
        </p:sp>
        <p:sp>
          <p:nvSpPr>
            <p:cNvPr id="67" name="Oval 66">
              <a:extLst>
                <a:ext uri="{FF2B5EF4-FFF2-40B4-BE49-F238E27FC236}">
                  <a16:creationId xmlns:a16="http://schemas.microsoft.com/office/drawing/2014/main" id="{3099E477-4142-1E35-5E05-67C53FA487C9}"/>
                </a:ext>
              </a:extLst>
            </p:cNvPr>
            <p:cNvSpPr/>
            <p:nvPr/>
          </p:nvSpPr>
          <p:spPr>
            <a:xfrm>
              <a:off x="3293220" y="4869636"/>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a:extLst>
                <a:ext uri="{FF2B5EF4-FFF2-40B4-BE49-F238E27FC236}">
                  <a16:creationId xmlns:a16="http://schemas.microsoft.com/office/drawing/2014/main" id="{A13F8907-2126-8689-1510-6AEA3EF7DFCD}"/>
                </a:ext>
              </a:extLst>
            </p:cNvPr>
            <p:cNvSpPr/>
            <p:nvPr/>
          </p:nvSpPr>
          <p:spPr>
            <a:xfrm>
              <a:off x="3546823" y="5171637"/>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a:extLst>
                <a:ext uri="{FF2B5EF4-FFF2-40B4-BE49-F238E27FC236}">
                  <a16:creationId xmlns:a16="http://schemas.microsoft.com/office/drawing/2014/main" id="{C22BDF2C-7F0A-FEE5-7E03-5E894B289E52}"/>
                </a:ext>
              </a:extLst>
            </p:cNvPr>
            <p:cNvSpPr/>
            <p:nvPr/>
          </p:nvSpPr>
          <p:spPr>
            <a:xfrm>
              <a:off x="3818529" y="4733954"/>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a:extLst>
                <a:ext uri="{FF2B5EF4-FFF2-40B4-BE49-F238E27FC236}">
                  <a16:creationId xmlns:a16="http://schemas.microsoft.com/office/drawing/2014/main" id="{89C8FF9A-DD1B-E610-84CB-2E4841DFCB89}"/>
                </a:ext>
              </a:extLst>
            </p:cNvPr>
            <p:cNvSpPr/>
            <p:nvPr/>
          </p:nvSpPr>
          <p:spPr>
            <a:xfrm>
              <a:off x="4026840" y="504987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a:extLst>
                <a:ext uri="{FF2B5EF4-FFF2-40B4-BE49-F238E27FC236}">
                  <a16:creationId xmlns:a16="http://schemas.microsoft.com/office/drawing/2014/main" id="{E365913B-EF4F-F041-022A-559373BFE7A0}"/>
                </a:ext>
              </a:extLst>
            </p:cNvPr>
            <p:cNvSpPr/>
            <p:nvPr/>
          </p:nvSpPr>
          <p:spPr>
            <a:xfrm>
              <a:off x="4340805" y="459963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a:extLst>
                <a:ext uri="{FF2B5EF4-FFF2-40B4-BE49-F238E27FC236}">
                  <a16:creationId xmlns:a16="http://schemas.microsoft.com/office/drawing/2014/main" id="{68DA20F8-B4E4-D7B5-17B3-4D4C7F0A4B22}"/>
                </a:ext>
              </a:extLst>
            </p:cNvPr>
            <p:cNvSpPr/>
            <p:nvPr/>
          </p:nvSpPr>
          <p:spPr>
            <a:xfrm>
              <a:off x="4504964" y="4927127"/>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Oval 77">
              <a:extLst>
                <a:ext uri="{FF2B5EF4-FFF2-40B4-BE49-F238E27FC236}">
                  <a16:creationId xmlns:a16="http://schemas.microsoft.com/office/drawing/2014/main" id="{3210FF66-B9CF-6D61-4700-6478C7CB4A12}"/>
                </a:ext>
              </a:extLst>
            </p:cNvPr>
            <p:cNvSpPr/>
            <p:nvPr/>
          </p:nvSpPr>
          <p:spPr>
            <a:xfrm>
              <a:off x="4795625" y="447705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a:extLst>
                <a:ext uri="{FF2B5EF4-FFF2-40B4-BE49-F238E27FC236}">
                  <a16:creationId xmlns:a16="http://schemas.microsoft.com/office/drawing/2014/main" id="{B9766691-2274-3129-D1F7-3FADFCC0B97C}"/>
                </a:ext>
              </a:extLst>
            </p:cNvPr>
            <p:cNvSpPr/>
            <p:nvPr/>
          </p:nvSpPr>
          <p:spPr>
            <a:xfrm>
              <a:off x="4985210" y="4791214"/>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a:extLst>
                <a:ext uri="{FF2B5EF4-FFF2-40B4-BE49-F238E27FC236}">
                  <a16:creationId xmlns:a16="http://schemas.microsoft.com/office/drawing/2014/main" id="{57E9C5F7-6624-2DD7-6562-DE29448A4B38}"/>
                </a:ext>
              </a:extLst>
            </p:cNvPr>
            <p:cNvSpPr/>
            <p:nvPr/>
          </p:nvSpPr>
          <p:spPr>
            <a:xfrm>
              <a:off x="5268917" y="436101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a:extLst>
                <a:ext uri="{FF2B5EF4-FFF2-40B4-BE49-F238E27FC236}">
                  <a16:creationId xmlns:a16="http://schemas.microsoft.com/office/drawing/2014/main" id="{DBB28347-3F4C-123C-E332-913B2CFAB7E9}"/>
                </a:ext>
              </a:extLst>
            </p:cNvPr>
            <p:cNvSpPr/>
            <p:nvPr/>
          </p:nvSpPr>
          <p:spPr>
            <a:xfrm>
              <a:off x="5457044" y="4669969"/>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a:extLst>
                <a:ext uri="{FF2B5EF4-FFF2-40B4-BE49-F238E27FC236}">
                  <a16:creationId xmlns:a16="http://schemas.microsoft.com/office/drawing/2014/main" id="{7D122B56-A564-3B2E-05CE-A577FFB1083A}"/>
                </a:ext>
              </a:extLst>
            </p:cNvPr>
            <p:cNvSpPr/>
            <p:nvPr/>
          </p:nvSpPr>
          <p:spPr>
            <a:xfrm>
              <a:off x="5737579" y="4227258"/>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a:extLst>
                <a:ext uri="{FF2B5EF4-FFF2-40B4-BE49-F238E27FC236}">
                  <a16:creationId xmlns:a16="http://schemas.microsoft.com/office/drawing/2014/main" id="{ABC9C310-0C9E-2553-5D8F-DA9BA6F1AD3E}"/>
                </a:ext>
              </a:extLst>
            </p:cNvPr>
            <p:cNvSpPr/>
            <p:nvPr/>
          </p:nvSpPr>
          <p:spPr>
            <a:xfrm>
              <a:off x="5923185" y="4557639"/>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a:extLst>
                <a:ext uri="{FF2B5EF4-FFF2-40B4-BE49-F238E27FC236}">
                  <a16:creationId xmlns:a16="http://schemas.microsoft.com/office/drawing/2014/main" id="{EA5C3951-9760-D216-2E80-21E0905931CA}"/>
                </a:ext>
              </a:extLst>
            </p:cNvPr>
            <p:cNvSpPr/>
            <p:nvPr/>
          </p:nvSpPr>
          <p:spPr>
            <a:xfrm>
              <a:off x="6196661" y="412073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a:extLst>
                <a:ext uri="{FF2B5EF4-FFF2-40B4-BE49-F238E27FC236}">
                  <a16:creationId xmlns:a16="http://schemas.microsoft.com/office/drawing/2014/main" id="{7195C1B1-234A-236D-7F6F-85098E90F723}"/>
                </a:ext>
              </a:extLst>
            </p:cNvPr>
            <p:cNvSpPr/>
            <p:nvPr/>
          </p:nvSpPr>
          <p:spPr>
            <a:xfrm>
              <a:off x="6384455" y="442482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a:extLst>
                <a:ext uri="{FF2B5EF4-FFF2-40B4-BE49-F238E27FC236}">
                  <a16:creationId xmlns:a16="http://schemas.microsoft.com/office/drawing/2014/main" id="{2489AD3B-0D36-CE40-5556-0DAAC76B0096}"/>
                </a:ext>
              </a:extLst>
            </p:cNvPr>
            <p:cNvSpPr/>
            <p:nvPr/>
          </p:nvSpPr>
          <p:spPr>
            <a:xfrm>
              <a:off x="6647408" y="3995376"/>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a:extLst>
                <a:ext uri="{FF2B5EF4-FFF2-40B4-BE49-F238E27FC236}">
                  <a16:creationId xmlns:a16="http://schemas.microsoft.com/office/drawing/2014/main" id="{03975DE9-385A-CE5F-F9A7-D4450B7F8F53}"/>
                </a:ext>
              </a:extLst>
            </p:cNvPr>
            <p:cNvSpPr/>
            <p:nvPr/>
          </p:nvSpPr>
          <p:spPr>
            <a:xfrm>
              <a:off x="6854469" y="429898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00" name="Graphic 99" descr="Play outline">
            <a:extLst>
              <a:ext uri="{FF2B5EF4-FFF2-40B4-BE49-F238E27FC236}">
                <a16:creationId xmlns:a16="http://schemas.microsoft.com/office/drawing/2014/main" id="{75AAE18C-7C17-DC24-E470-35953287C5CE}"/>
              </a:ext>
            </a:extLst>
          </p:cNvPr>
          <p:cNvPicPr>
            <a:picLocks noChangeAspect="1"/>
          </p:cNvPicPr>
          <p:nvPr/>
        </p:nvPicPr>
        <p:blipFill>
          <a:blip r:embed="rId23">
            <a:extLst>
              <a:ext uri="{96DAC541-7B7A-43D3-8B79-37D633B846F1}">
                <asvg:svgBlip xmlns:asvg="http://schemas.microsoft.com/office/drawing/2016/SVG/main" r:embed="rId24"/>
              </a:ext>
            </a:extLst>
          </a:blip>
          <a:stretch>
            <a:fillRect/>
          </a:stretch>
        </p:blipFill>
        <p:spPr>
          <a:xfrm>
            <a:off x="6620447" y="6380369"/>
            <a:ext cx="451086" cy="451086"/>
          </a:xfrm>
          <a:prstGeom prst="rect">
            <a:avLst/>
          </a:prstGeom>
        </p:spPr>
      </p:pic>
      <p:pic>
        <p:nvPicPr>
          <p:cNvPr id="102" name="Graphic 101" descr="Play outline">
            <a:extLst>
              <a:ext uri="{FF2B5EF4-FFF2-40B4-BE49-F238E27FC236}">
                <a16:creationId xmlns:a16="http://schemas.microsoft.com/office/drawing/2014/main" id="{E9038FEF-F54D-1198-4C36-6C77A9298614}"/>
              </a:ext>
            </a:extLst>
          </p:cNvPr>
          <p:cNvPicPr>
            <a:picLocks noChangeAspect="1"/>
          </p:cNvPicPr>
          <p:nvPr/>
        </p:nvPicPr>
        <p:blipFill>
          <a:blip r:embed="rId23">
            <a:extLst>
              <a:ext uri="{96DAC541-7B7A-43D3-8B79-37D633B846F1}">
                <asvg:svgBlip xmlns:asvg="http://schemas.microsoft.com/office/drawing/2016/SVG/main" r:embed="rId24"/>
              </a:ext>
            </a:extLst>
          </a:blip>
          <a:stretch>
            <a:fillRect/>
          </a:stretch>
        </p:blipFill>
        <p:spPr>
          <a:xfrm rot="10800000">
            <a:off x="5563528" y="6378130"/>
            <a:ext cx="451086" cy="451086"/>
          </a:xfrm>
          <a:prstGeom prst="rect">
            <a:avLst/>
          </a:prstGeom>
        </p:spPr>
      </p:pic>
      <p:sp>
        <p:nvSpPr>
          <p:cNvPr id="98" name="Text 11">
            <a:extLst>
              <a:ext uri="{FF2B5EF4-FFF2-40B4-BE49-F238E27FC236}">
                <a16:creationId xmlns:a16="http://schemas.microsoft.com/office/drawing/2014/main" id="{D0A13D83-AAA5-91D5-849E-D1D82BA42578}"/>
              </a:ext>
            </a:extLst>
          </p:cNvPr>
          <p:cNvSpPr/>
          <p:nvPr/>
        </p:nvSpPr>
        <p:spPr>
          <a:xfrm>
            <a:off x="1126249" y="320955"/>
            <a:ext cx="6502986" cy="1384995"/>
          </a:xfrm>
          <a:prstGeom prst="rect">
            <a:avLst/>
          </a:prstGeom>
          <a:noFill/>
          <a:ln/>
        </p:spPr>
        <p:txBody>
          <a:bodyPr wrap="square" lIns="0" tIns="0" rIns="0" bIns="0" rtlCol="0" anchor="t"/>
          <a:lstStyle/>
          <a:p>
            <a:pPr defTabSz="1219170">
              <a:defRPr/>
            </a:pPr>
            <a:r>
              <a:rPr lang="en-US" sz="4000" kern="0" spc="-48" dirty="0">
                <a:solidFill>
                  <a:srgbClr val="090909"/>
                </a:solidFill>
                <a:latin typeface="Suisse Intl" pitchFamily="34" charset="0"/>
              </a:rPr>
              <a:t>Data Engineering Workshop</a:t>
            </a:r>
            <a:br>
              <a:rPr lang="en-US" sz="4000" kern="0" spc="-48" dirty="0">
                <a:solidFill>
                  <a:srgbClr val="090909"/>
                </a:solidFill>
                <a:latin typeface="Suisse Intl" pitchFamily="34" charset="0"/>
              </a:rPr>
            </a:br>
            <a:r>
              <a:rPr lang="en-US" sz="4000" kern="0" spc="-48" dirty="0">
                <a:solidFill>
                  <a:srgbClr val="090909"/>
                </a:solidFill>
                <a:latin typeface="Suisse Intl" pitchFamily="34" charset="0"/>
              </a:rPr>
              <a:t>(Badge 5)</a:t>
            </a:r>
            <a:endParaRPr lang="en-US" sz="4000" dirty="0">
              <a:solidFill>
                <a:prstClr val="black"/>
              </a:solidFill>
              <a:latin typeface="Calibri" panose="020F0502020204030204"/>
            </a:endParaRPr>
          </a:p>
        </p:txBody>
      </p:sp>
      <p:sp>
        <p:nvSpPr>
          <p:cNvPr id="101" name="TextBox 100">
            <a:extLst>
              <a:ext uri="{FF2B5EF4-FFF2-40B4-BE49-F238E27FC236}">
                <a16:creationId xmlns:a16="http://schemas.microsoft.com/office/drawing/2014/main" id="{225448DA-AAD9-5A39-50AF-B5C10DF1C515}"/>
              </a:ext>
            </a:extLst>
          </p:cNvPr>
          <p:cNvSpPr txBox="1"/>
          <p:nvPr/>
        </p:nvSpPr>
        <p:spPr>
          <a:xfrm>
            <a:off x="7643137" y="228402"/>
            <a:ext cx="4276437" cy="1569660"/>
          </a:xfrm>
          <a:prstGeom prst="rect">
            <a:avLst/>
          </a:prstGeom>
          <a:noFill/>
        </p:spPr>
        <p:txBody>
          <a:bodyPr wrap="square">
            <a:spAutoFit/>
          </a:bodyPr>
          <a:lstStyle/>
          <a:p>
            <a:pPr algn="just"/>
            <a:r>
              <a:rPr lang="en-US" sz="1200" dirty="0">
                <a:solidFill>
                  <a:srgbClr val="000000"/>
                </a:solidFill>
              </a:rPr>
              <a:t>This workshop is the 5th in the Hands On Essentials Series. The Hands On Essentials Series is designed for beginner-level data professionals. This series allows you to earn a Badge for display on LinkedIn and other social media. The Essentials Series uses active learning principles to give you a fast paced, hands on experience. Short videos, step-by-step labs, reflection questions, and challenge labs work together to build your knowledge and skills as you build a solution.</a:t>
            </a:r>
          </a:p>
        </p:txBody>
      </p:sp>
      <p:sp>
        <p:nvSpPr>
          <p:cNvPr id="103" name="TextBox 102">
            <a:extLst>
              <a:ext uri="{FF2B5EF4-FFF2-40B4-BE49-F238E27FC236}">
                <a16:creationId xmlns:a16="http://schemas.microsoft.com/office/drawing/2014/main" id="{D2D03724-63E5-E40C-607C-D532D6B060A1}"/>
              </a:ext>
            </a:extLst>
          </p:cNvPr>
          <p:cNvSpPr txBox="1"/>
          <p:nvPr/>
        </p:nvSpPr>
        <p:spPr>
          <a:xfrm>
            <a:off x="7638079" y="2268410"/>
            <a:ext cx="4276437" cy="3262432"/>
          </a:xfrm>
          <a:prstGeom prst="rect">
            <a:avLst/>
          </a:prstGeom>
          <a:noFill/>
        </p:spPr>
        <p:txBody>
          <a:bodyPr wrap="square">
            <a:spAutoFit/>
          </a:bodyPr>
          <a:lstStyle/>
          <a:p>
            <a:r>
              <a:rPr lang="en-US" sz="1400" b="1" dirty="0">
                <a:solidFill>
                  <a:srgbClr val="000000"/>
                </a:solidFill>
              </a:rPr>
              <a:t>Training Program:</a:t>
            </a:r>
            <a:r>
              <a:rPr lang="en-US" sz="1400" dirty="0">
                <a:solidFill>
                  <a:srgbClr val="000000"/>
                </a:solidFill>
              </a:rPr>
              <a:t> </a:t>
            </a:r>
          </a:p>
          <a:p>
            <a:endParaRPr lang="en-US" sz="1200" dirty="0">
              <a:solidFill>
                <a:srgbClr val="000000"/>
              </a:solidFill>
            </a:endParaRPr>
          </a:p>
          <a:p>
            <a:pPr marL="171450" indent="-171450">
              <a:buFont typeface="Arial" panose="020B0604020202020204" pitchFamily="34" charset="0"/>
              <a:buChar char="•"/>
            </a:pPr>
            <a:r>
              <a:rPr lang="en-US" sz="1200" dirty="0">
                <a:solidFill>
                  <a:srgbClr val="000000"/>
                </a:solidFill>
              </a:rPr>
              <a:t>Data Engineering Workshop (DNGW) teaches workshop participants about the role of Data Engineers in Data-Driven organizations and allows the learner to get hands on experience with date and time data types, tasks, pipes, merge statements, and more.</a:t>
            </a:r>
          </a:p>
          <a:p>
            <a:pPr marL="171450" indent="-171450">
              <a:buFont typeface="Arial" panose="020B0604020202020204" pitchFamily="34" charset="0"/>
              <a:buChar char="•"/>
            </a:pPr>
            <a:r>
              <a:rPr lang="en-US" sz="1200" dirty="0">
                <a:solidFill>
                  <a:srgbClr val="000000"/>
                </a:solidFill>
              </a:rPr>
              <a:t>Highly interactive with reflection questions, hands on lab work and automated lab work checks! Fast-paced and informative, light in tone, scenario-driven and metaphor rich.</a:t>
            </a:r>
          </a:p>
          <a:p>
            <a:endParaRPr lang="en-US" sz="1200" dirty="0">
              <a:solidFill>
                <a:srgbClr val="000000"/>
              </a:solidFill>
            </a:endParaRPr>
          </a:p>
          <a:p>
            <a:r>
              <a:rPr lang="en-US" sz="1200" b="1" dirty="0">
                <a:solidFill>
                  <a:srgbClr val="000000"/>
                </a:solidFill>
              </a:rPr>
              <a:t>Prior Knowledge &amp; Experience</a:t>
            </a:r>
          </a:p>
          <a:p>
            <a:pPr marL="171450" indent="-171450">
              <a:buFont typeface="Arial" panose="020B0604020202020204" pitchFamily="34" charset="0"/>
              <a:buChar char="•"/>
            </a:pPr>
            <a:r>
              <a:rPr lang="en-US" sz="1200" dirty="0">
                <a:solidFill>
                  <a:srgbClr val="000000"/>
                </a:solidFill>
              </a:rPr>
              <a:t>We strongly advise completing the Hands On Essentials Series in order (Badges 1, 2, 3 &amp; 4 before this 5th badge) as these workshops put learners in the best position to succeed in this workshop. In lieu of earning the previous badges, six months of hands on Snowflake usage could be substituted.</a:t>
            </a:r>
          </a:p>
        </p:txBody>
      </p:sp>
      <p:pic>
        <p:nvPicPr>
          <p:cNvPr id="104" name="Picture 103">
            <a:extLst>
              <a:ext uri="{FF2B5EF4-FFF2-40B4-BE49-F238E27FC236}">
                <a16:creationId xmlns:a16="http://schemas.microsoft.com/office/drawing/2014/main" id="{E066956E-B64A-867B-2164-047F93052B95}"/>
              </a:ext>
            </a:extLst>
          </p:cNvPr>
          <p:cNvPicPr>
            <a:picLocks noChangeAspect="1"/>
          </p:cNvPicPr>
          <p:nvPr/>
        </p:nvPicPr>
        <p:blipFill>
          <a:blip r:embed="rId25"/>
          <a:stretch>
            <a:fillRect/>
          </a:stretch>
        </p:blipFill>
        <p:spPr>
          <a:xfrm>
            <a:off x="254209" y="210353"/>
            <a:ext cx="676369" cy="619211"/>
          </a:xfrm>
          <a:prstGeom prst="rect">
            <a:avLst/>
          </a:prstGeom>
        </p:spPr>
      </p:pic>
      <p:grpSp>
        <p:nvGrpSpPr>
          <p:cNvPr id="137" name="Group 136">
            <a:extLst>
              <a:ext uri="{FF2B5EF4-FFF2-40B4-BE49-F238E27FC236}">
                <a16:creationId xmlns:a16="http://schemas.microsoft.com/office/drawing/2014/main" id="{3406A9EF-0CB2-045B-C552-73F2B2F89FE0}"/>
              </a:ext>
            </a:extLst>
          </p:cNvPr>
          <p:cNvGrpSpPr/>
          <p:nvPr/>
        </p:nvGrpSpPr>
        <p:grpSpPr>
          <a:xfrm>
            <a:off x="771235" y="2312972"/>
            <a:ext cx="6858000" cy="1971291"/>
            <a:chOff x="755763" y="3995376"/>
            <a:chExt cx="6858000" cy="1971291"/>
          </a:xfrm>
          <a:solidFill>
            <a:schemeClr val="accent5">
              <a:lumMod val="20000"/>
              <a:lumOff val="80000"/>
            </a:schemeClr>
          </a:solidFill>
        </p:grpSpPr>
        <p:grpSp>
          <p:nvGrpSpPr>
            <p:cNvPr id="138" name="Group 137">
              <a:extLst>
                <a:ext uri="{FF2B5EF4-FFF2-40B4-BE49-F238E27FC236}">
                  <a16:creationId xmlns:a16="http://schemas.microsoft.com/office/drawing/2014/main" id="{BAEE48DB-EB90-DC1C-613D-0935AC9B9E71}"/>
                </a:ext>
              </a:extLst>
            </p:cNvPr>
            <p:cNvGrpSpPr/>
            <p:nvPr/>
          </p:nvGrpSpPr>
          <p:grpSpPr>
            <a:xfrm>
              <a:off x="755763" y="4567635"/>
              <a:ext cx="6858000" cy="1399032"/>
              <a:chOff x="293088" y="2041079"/>
              <a:chExt cx="6848589" cy="1397756"/>
            </a:xfrm>
            <a:grpFill/>
            <a:effectLst/>
          </p:grpSpPr>
          <p:sp>
            <p:nvSpPr>
              <p:cNvPr id="156" name="Rounded Rectangle 3">
                <a:extLst>
                  <a:ext uri="{FF2B5EF4-FFF2-40B4-BE49-F238E27FC236}">
                    <a16:creationId xmlns:a16="http://schemas.microsoft.com/office/drawing/2014/main" id="{8BBC0D80-0377-FC02-6019-0E202E0B59FA}"/>
                  </a:ext>
                </a:extLst>
              </p:cNvPr>
              <p:cNvSpPr/>
              <p:nvPr/>
            </p:nvSpPr>
            <p:spPr>
              <a:xfrm>
                <a:off x="293088" y="2041079"/>
                <a:ext cx="6848589" cy="1069258"/>
              </a:xfrm>
              <a:prstGeom prst="roundRect">
                <a:avLst>
                  <a:gd name="adj" fmla="val 4468"/>
                </a:avLst>
              </a:prstGeom>
              <a:grpFill/>
              <a:ln>
                <a:noFill/>
              </a:ln>
              <a:effectLst>
                <a:outerShdw blurRad="381000" dist="38100" dir="8100000" algn="tr" rotWithShape="0">
                  <a:prstClr val="black">
                    <a:alpha val="40000"/>
                  </a:prstClr>
                </a:outerShdw>
              </a:effectLst>
              <a:scene3d>
                <a:camera prst="isometricOffAxis1Top">
                  <a:rot lat="18664799" lon="19558760" rev="2510697"/>
                </a:camera>
                <a:lightRig rig="balanced" dir="t"/>
              </a:scene3d>
              <a:sp3d extrusionH="63500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7" name="Group 156">
                <a:extLst>
                  <a:ext uri="{FF2B5EF4-FFF2-40B4-BE49-F238E27FC236}">
                    <a16:creationId xmlns:a16="http://schemas.microsoft.com/office/drawing/2014/main" id="{B398E5BA-7EEE-002B-6B89-CCB942F5478C}"/>
                  </a:ext>
                </a:extLst>
              </p:cNvPr>
              <p:cNvGrpSpPr>
                <a:grpSpLocks noChangeAspect="1"/>
              </p:cNvGrpSpPr>
              <p:nvPr/>
            </p:nvGrpSpPr>
            <p:grpSpPr>
              <a:xfrm>
                <a:off x="772037" y="2524435"/>
                <a:ext cx="2089487" cy="914400"/>
                <a:chOff x="5405487" y="2428974"/>
                <a:chExt cx="2140771" cy="936843"/>
              </a:xfrm>
              <a:grpFill/>
              <a:scene3d>
                <a:camera prst="isometricOffAxis1Top">
                  <a:rot lat="18664799" lon="19558760" rev="2510697"/>
                </a:camera>
                <a:lightRig rig="balanced" dir="t"/>
              </a:scene3d>
            </p:grpSpPr>
            <p:sp>
              <p:nvSpPr>
                <p:cNvPr id="158" name="Oval 157">
                  <a:extLst>
                    <a:ext uri="{FF2B5EF4-FFF2-40B4-BE49-F238E27FC236}">
                      <a16:creationId xmlns:a16="http://schemas.microsoft.com/office/drawing/2014/main" id="{4FAA676A-0E95-66E1-6C4D-2ACEC91052C4}"/>
                    </a:ext>
                  </a:extLst>
                </p:cNvPr>
                <p:cNvSpPr/>
                <p:nvPr/>
              </p:nvSpPr>
              <p:spPr>
                <a:xfrm>
                  <a:off x="5405487"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9" name="Oval 158">
                  <a:extLst>
                    <a:ext uri="{FF2B5EF4-FFF2-40B4-BE49-F238E27FC236}">
                      <a16:creationId xmlns:a16="http://schemas.microsoft.com/office/drawing/2014/main" id="{448886E6-F47F-BAC4-B1FA-8E478FE7AA73}"/>
                    </a:ext>
                  </a:extLst>
                </p:cNvPr>
                <p:cNvSpPr/>
                <p:nvPr/>
              </p:nvSpPr>
              <p:spPr>
                <a:xfrm>
                  <a:off x="5405487"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0" name="Oval 159">
                  <a:extLst>
                    <a:ext uri="{FF2B5EF4-FFF2-40B4-BE49-F238E27FC236}">
                      <a16:creationId xmlns:a16="http://schemas.microsoft.com/office/drawing/2014/main" id="{4390BE97-2DF0-3FE2-D02D-DFCA83CB0820}"/>
                    </a:ext>
                  </a:extLst>
                </p:cNvPr>
                <p:cNvSpPr/>
                <p:nvPr/>
              </p:nvSpPr>
              <p:spPr>
                <a:xfrm>
                  <a:off x="6016658"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1" name="Oval 160">
                  <a:extLst>
                    <a:ext uri="{FF2B5EF4-FFF2-40B4-BE49-F238E27FC236}">
                      <a16:creationId xmlns:a16="http://schemas.microsoft.com/office/drawing/2014/main" id="{92891037-58A8-4989-F269-A310F015672A}"/>
                    </a:ext>
                  </a:extLst>
                </p:cNvPr>
                <p:cNvSpPr/>
                <p:nvPr/>
              </p:nvSpPr>
              <p:spPr>
                <a:xfrm>
                  <a:off x="6016658"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2" name="Oval 161">
                  <a:extLst>
                    <a:ext uri="{FF2B5EF4-FFF2-40B4-BE49-F238E27FC236}">
                      <a16:creationId xmlns:a16="http://schemas.microsoft.com/office/drawing/2014/main" id="{9E63DB65-D67A-7AC3-C2A0-63ECC3D5DB8D}"/>
                    </a:ext>
                  </a:extLst>
                </p:cNvPr>
                <p:cNvSpPr/>
                <p:nvPr/>
              </p:nvSpPr>
              <p:spPr>
                <a:xfrm>
                  <a:off x="6627829"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Oval 162">
                  <a:extLst>
                    <a:ext uri="{FF2B5EF4-FFF2-40B4-BE49-F238E27FC236}">
                      <a16:creationId xmlns:a16="http://schemas.microsoft.com/office/drawing/2014/main" id="{303FFCD4-D3FF-B338-D874-EE74CBA238C4}"/>
                    </a:ext>
                  </a:extLst>
                </p:cNvPr>
                <p:cNvSpPr/>
                <p:nvPr/>
              </p:nvSpPr>
              <p:spPr>
                <a:xfrm>
                  <a:off x="6627829"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 name="Oval 163">
                  <a:extLst>
                    <a:ext uri="{FF2B5EF4-FFF2-40B4-BE49-F238E27FC236}">
                      <a16:creationId xmlns:a16="http://schemas.microsoft.com/office/drawing/2014/main" id="{E6AAE0E9-ACC8-82DA-0F54-651341248B17}"/>
                    </a:ext>
                  </a:extLst>
                </p:cNvPr>
                <p:cNvSpPr/>
                <p:nvPr/>
              </p:nvSpPr>
              <p:spPr>
                <a:xfrm>
                  <a:off x="7239000"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5" name="Oval 164">
                  <a:extLst>
                    <a:ext uri="{FF2B5EF4-FFF2-40B4-BE49-F238E27FC236}">
                      <a16:creationId xmlns:a16="http://schemas.microsoft.com/office/drawing/2014/main" id="{2BEBB6B6-C8A2-5276-EA81-7487640811D7}"/>
                    </a:ext>
                  </a:extLst>
                </p:cNvPr>
                <p:cNvSpPr/>
                <p:nvPr/>
              </p:nvSpPr>
              <p:spPr>
                <a:xfrm>
                  <a:off x="7239000"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139" name="TextBox 138">
              <a:extLst>
                <a:ext uri="{FF2B5EF4-FFF2-40B4-BE49-F238E27FC236}">
                  <a16:creationId xmlns:a16="http://schemas.microsoft.com/office/drawing/2014/main" id="{533775A9-B7E2-7062-1BC4-D66D4871C72B}"/>
                </a:ext>
              </a:extLst>
            </p:cNvPr>
            <p:cNvSpPr txBox="1"/>
            <p:nvPr/>
          </p:nvSpPr>
          <p:spPr>
            <a:xfrm rot="21540000">
              <a:off x="4102705" y="5329788"/>
              <a:ext cx="1283941" cy="492443"/>
            </a:xfrm>
            <a:prstGeom prst="rect">
              <a:avLst/>
            </a:prstGeom>
            <a:noFill/>
            <a:scene3d>
              <a:camera prst="isometricOffAxis1Right">
                <a:rot lat="1080000" lon="20039998" rev="300000"/>
              </a:camera>
              <a:lightRig rig="threePt" dir="t"/>
            </a:scene3d>
          </p:spPr>
          <p:txBody>
            <a:bodyPr wrap="none" rtlCol="0">
              <a:spAutoFit/>
            </a:bodyPr>
            <a:lstStyle/>
            <a:p>
              <a:r>
                <a:rPr lang="en-US" sz="2600" b="1" dirty="0"/>
                <a:t>Badge 4</a:t>
              </a:r>
            </a:p>
          </p:txBody>
        </p:sp>
        <p:sp>
          <p:nvSpPr>
            <p:cNvPr id="140" name="Oval 139">
              <a:extLst>
                <a:ext uri="{FF2B5EF4-FFF2-40B4-BE49-F238E27FC236}">
                  <a16:creationId xmlns:a16="http://schemas.microsoft.com/office/drawing/2014/main" id="{C60F21AB-1862-D7CB-5DD1-86D7876564AE}"/>
                </a:ext>
              </a:extLst>
            </p:cNvPr>
            <p:cNvSpPr/>
            <p:nvPr/>
          </p:nvSpPr>
          <p:spPr>
            <a:xfrm>
              <a:off x="3293220" y="4869636"/>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Oval 140">
              <a:extLst>
                <a:ext uri="{FF2B5EF4-FFF2-40B4-BE49-F238E27FC236}">
                  <a16:creationId xmlns:a16="http://schemas.microsoft.com/office/drawing/2014/main" id="{57DC44F9-1A47-2D94-4665-D993ECF7916D}"/>
                </a:ext>
              </a:extLst>
            </p:cNvPr>
            <p:cNvSpPr/>
            <p:nvPr/>
          </p:nvSpPr>
          <p:spPr>
            <a:xfrm>
              <a:off x="3546823" y="5171637"/>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Oval 141">
              <a:extLst>
                <a:ext uri="{FF2B5EF4-FFF2-40B4-BE49-F238E27FC236}">
                  <a16:creationId xmlns:a16="http://schemas.microsoft.com/office/drawing/2014/main" id="{437DF336-E6DA-45E9-ACAF-ADB541EDA529}"/>
                </a:ext>
              </a:extLst>
            </p:cNvPr>
            <p:cNvSpPr/>
            <p:nvPr/>
          </p:nvSpPr>
          <p:spPr>
            <a:xfrm>
              <a:off x="3818529" y="4733954"/>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Oval 142">
              <a:extLst>
                <a:ext uri="{FF2B5EF4-FFF2-40B4-BE49-F238E27FC236}">
                  <a16:creationId xmlns:a16="http://schemas.microsoft.com/office/drawing/2014/main" id="{8D5F6D06-F776-CAFB-DD97-DFE21E7E207D}"/>
                </a:ext>
              </a:extLst>
            </p:cNvPr>
            <p:cNvSpPr/>
            <p:nvPr/>
          </p:nvSpPr>
          <p:spPr>
            <a:xfrm>
              <a:off x="4026840" y="504987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Oval 143">
              <a:extLst>
                <a:ext uri="{FF2B5EF4-FFF2-40B4-BE49-F238E27FC236}">
                  <a16:creationId xmlns:a16="http://schemas.microsoft.com/office/drawing/2014/main" id="{E275B870-A5B5-A3BE-7261-845644AF8D7D}"/>
                </a:ext>
              </a:extLst>
            </p:cNvPr>
            <p:cNvSpPr/>
            <p:nvPr/>
          </p:nvSpPr>
          <p:spPr>
            <a:xfrm>
              <a:off x="4340805" y="459963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Oval 144">
              <a:extLst>
                <a:ext uri="{FF2B5EF4-FFF2-40B4-BE49-F238E27FC236}">
                  <a16:creationId xmlns:a16="http://schemas.microsoft.com/office/drawing/2014/main" id="{E571037B-33CA-69C7-5021-AC380F50E937}"/>
                </a:ext>
              </a:extLst>
            </p:cNvPr>
            <p:cNvSpPr/>
            <p:nvPr/>
          </p:nvSpPr>
          <p:spPr>
            <a:xfrm>
              <a:off x="4504964" y="4927127"/>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 name="Oval 145">
              <a:extLst>
                <a:ext uri="{FF2B5EF4-FFF2-40B4-BE49-F238E27FC236}">
                  <a16:creationId xmlns:a16="http://schemas.microsoft.com/office/drawing/2014/main" id="{2D8235E3-1FB9-B66A-B689-C6E00837BE8A}"/>
                </a:ext>
              </a:extLst>
            </p:cNvPr>
            <p:cNvSpPr/>
            <p:nvPr/>
          </p:nvSpPr>
          <p:spPr>
            <a:xfrm>
              <a:off x="4795625" y="447705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Oval 146">
              <a:extLst>
                <a:ext uri="{FF2B5EF4-FFF2-40B4-BE49-F238E27FC236}">
                  <a16:creationId xmlns:a16="http://schemas.microsoft.com/office/drawing/2014/main" id="{71E7799D-D5E8-9EEC-3749-7F27271BA6A1}"/>
                </a:ext>
              </a:extLst>
            </p:cNvPr>
            <p:cNvSpPr/>
            <p:nvPr/>
          </p:nvSpPr>
          <p:spPr>
            <a:xfrm>
              <a:off x="4985210" y="4791214"/>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Oval 147">
              <a:extLst>
                <a:ext uri="{FF2B5EF4-FFF2-40B4-BE49-F238E27FC236}">
                  <a16:creationId xmlns:a16="http://schemas.microsoft.com/office/drawing/2014/main" id="{B666BB28-D56E-D5A0-2EAC-377F280D1DC1}"/>
                </a:ext>
              </a:extLst>
            </p:cNvPr>
            <p:cNvSpPr/>
            <p:nvPr/>
          </p:nvSpPr>
          <p:spPr>
            <a:xfrm>
              <a:off x="5268917" y="436101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Oval 148">
              <a:extLst>
                <a:ext uri="{FF2B5EF4-FFF2-40B4-BE49-F238E27FC236}">
                  <a16:creationId xmlns:a16="http://schemas.microsoft.com/office/drawing/2014/main" id="{52FEC21D-49C5-BBB5-1754-A6279C4D68B6}"/>
                </a:ext>
              </a:extLst>
            </p:cNvPr>
            <p:cNvSpPr/>
            <p:nvPr/>
          </p:nvSpPr>
          <p:spPr>
            <a:xfrm>
              <a:off x="5457044" y="4669969"/>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Oval 149">
              <a:extLst>
                <a:ext uri="{FF2B5EF4-FFF2-40B4-BE49-F238E27FC236}">
                  <a16:creationId xmlns:a16="http://schemas.microsoft.com/office/drawing/2014/main" id="{175601C4-A19E-85C5-1A3F-77027D789AB1}"/>
                </a:ext>
              </a:extLst>
            </p:cNvPr>
            <p:cNvSpPr/>
            <p:nvPr/>
          </p:nvSpPr>
          <p:spPr>
            <a:xfrm>
              <a:off x="5737579" y="4227258"/>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Oval 150">
              <a:extLst>
                <a:ext uri="{FF2B5EF4-FFF2-40B4-BE49-F238E27FC236}">
                  <a16:creationId xmlns:a16="http://schemas.microsoft.com/office/drawing/2014/main" id="{DF80509F-C94E-0B64-0FC8-FC4B14E480DA}"/>
                </a:ext>
              </a:extLst>
            </p:cNvPr>
            <p:cNvSpPr/>
            <p:nvPr/>
          </p:nvSpPr>
          <p:spPr>
            <a:xfrm>
              <a:off x="5923185" y="4557639"/>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Oval 151">
              <a:extLst>
                <a:ext uri="{FF2B5EF4-FFF2-40B4-BE49-F238E27FC236}">
                  <a16:creationId xmlns:a16="http://schemas.microsoft.com/office/drawing/2014/main" id="{0493EE26-5780-8ABB-E35D-E8AE24E0FF00}"/>
                </a:ext>
              </a:extLst>
            </p:cNvPr>
            <p:cNvSpPr/>
            <p:nvPr/>
          </p:nvSpPr>
          <p:spPr>
            <a:xfrm>
              <a:off x="6196661" y="412073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Oval 152">
              <a:extLst>
                <a:ext uri="{FF2B5EF4-FFF2-40B4-BE49-F238E27FC236}">
                  <a16:creationId xmlns:a16="http://schemas.microsoft.com/office/drawing/2014/main" id="{1EDAEFE6-846B-31A5-CD13-90E9F1B0D8A0}"/>
                </a:ext>
              </a:extLst>
            </p:cNvPr>
            <p:cNvSpPr/>
            <p:nvPr/>
          </p:nvSpPr>
          <p:spPr>
            <a:xfrm>
              <a:off x="6384455" y="442482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Oval 153">
              <a:extLst>
                <a:ext uri="{FF2B5EF4-FFF2-40B4-BE49-F238E27FC236}">
                  <a16:creationId xmlns:a16="http://schemas.microsoft.com/office/drawing/2014/main" id="{0FFFDD02-059D-F827-C632-38A2500B3EC3}"/>
                </a:ext>
              </a:extLst>
            </p:cNvPr>
            <p:cNvSpPr/>
            <p:nvPr/>
          </p:nvSpPr>
          <p:spPr>
            <a:xfrm>
              <a:off x="6647408" y="3995376"/>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Oval 154">
              <a:extLst>
                <a:ext uri="{FF2B5EF4-FFF2-40B4-BE49-F238E27FC236}">
                  <a16:creationId xmlns:a16="http://schemas.microsoft.com/office/drawing/2014/main" id="{7AB45B04-FB93-AC62-178B-95E801EA8A25}"/>
                </a:ext>
              </a:extLst>
            </p:cNvPr>
            <p:cNvSpPr/>
            <p:nvPr/>
          </p:nvSpPr>
          <p:spPr>
            <a:xfrm>
              <a:off x="6854469" y="429898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 name="Group 4">
            <a:extLst>
              <a:ext uri="{FF2B5EF4-FFF2-40B4-BE49-F238E27FC236}">
                <a16:creationId xmlns:a16="http://schemas.microsoft.com/office/drawing/2014/main" id="{1B5D666A-C787-BB0B-5B12-7673DEADE03D}"/>
              </a:ext>
            </a:extLst>
          </p:cNvPr>
          <p:cNvGrpSpPr/>
          <p:nvPr/>
        </p:nvGrpSpPr>
        <p:grpSpPr>
          <a:xfrm>
            <a:off x="771235" y="1751792"/>
            <a:ext cx="6858000" cy="1971291"/>
            <a:chOff x="755763" y="3995376"/>
            <a:chExt cx="6858000" cy="1971291"/>
          </a:xfrm>
        </p:grpSpPr>
        <p:grpSp>
          <p:nvGrpSpPr>
            <p:cNvPr id="6" name="Group 5">
              <a:extLst>
                <a:ext uri="{FF2B5EF4-FFF2-40B4-BE49-F238E27FC236}">
                  <a16:creationId xmlns:a16="http://schemas.microsoft.com/office/drawing/2014/main" id="{32986060-42C3-E5AD-EFF7-DD58C95A6283}"/>
                </a:ext>
              </a:extLst>
            </p:cNvPr>
            <p:cNvGrpSpPr/>
            <p:nvPr/>
          </p:nvGrpSpPr>
          <p:grpSpPr>
            <a:xfrm>
              <a:off x="755763" y="4567635"/>
              <a:ext cx="6858000" cy="1399032"/>
              <a:chOff x="293088" y="2041079"/>
              <a:chExt cx="6848589" cy="1397756"/>
            </a:xfrm>
            <a:effectLst/>
          </p:grpSpPr>
          <p:sp>
            <p:nvSpPr>
              <p:cNvPr id="119" name="Rounded Rectangle 3">
                <a:extLst>
                  <a:ext uri="{FF2B5EF4-FFF2-40B4-BE49-F238E27FC236}">
                    <a16:creationId xmlns:a16="http://schemas.microsoft.com/office/drawing/2014/main" id="{62107203-95A2-D87A-8E57-BC32448FC272}"/>
                  </a:ext>
                </a:extLst>
              </p:cNvPr>
              <p:cNvSpPr/>
              <p:nvPr/>
            </p:nvSpPr>
            <p:spPr>
              <a:xfrm>
                <a:off x="293088" y="2041079"/>
                <a:ext cx="6848589" cy="1069258"/>
              </a:xfrm>
              <a:prstGeom prst="roundRect">
                <a:avLst>
                  <a:gd name="adj" fmla="val 4468"/>
                </a:avLst>
              </a:prstGeom>
              <a:solidFill>
                <a:schemeClr val="accent6">
                  <a:lumMod val="20000"/>
                  <a:lumOff val="80000"/>
                </a:schemeClr>
              </a:solidFill>
              <a:ln>
                <a:noFill/>
              </a:ln>
              <a:effectLst>
                <a:outerShdw blurRad="381000" dist="38100" dir="8100000" algn="tr" rotWithShape="0">
                  <a:prstClr val="black">
                    <a:alpha val="40000"/>
                  </a:prstClr>
                </a:outerShdw>
              </a:effectLst>
              <a:scene3d>
                <a:camera prst="isometricOffAxis1Top">
                  <a:rot lat="18664799" lon="19558760" rev="2510697"/>
                </a:camera>
                <a:lightRig rig="balanced" dir="t"/>
              </a:scene3d>
              <a:sp3d extrusionH="63500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0" name="Group 119">
                <a:extLst>
                  <a:ext uri="{FF2B5EF4-FFF2-40B4-BE49-F238E27FC236}">
                    <a16:creationId xmlns:a16="http://schemas.microsoft.com/office/drawing/2014/main" id="{E59895C6-ADFF-8E43-A2DB-EC5571F14A1A}"/>
                  </a:ext>
                </a:extLst>
              </p:cNvPr>
              <p:cNvGrpSpPr>
                <a:grpSpLocks noChangeAspect="1"/>
              </p:cNvGrpSpPr>
              <p:nvPr/>
            </p:nvGrpSpPr>
            <p:grpSpPr>
              <a:xfrm>
                <a:off x="772037" y="2524435"/>
                <a:ext cx="2089487" cy="914400"/>
                <a:chOff x="5405487" y="2428974"/>
                <a:chExt cx="2140771" cy="936843"/>
              </a:xfrm>
              <a:solidFill>
                <a:srgbClr val="E71F1F"/>
              </a:solidFill>
              <a:scene3d>
                <a:camera prst="isometricOffAxis1Top">
                  <a:rot lat="18664799" lon="19558760" rev="2510697"/>
                </a:camera>
                <a:lightRig rig="balanced" dir="t"/>
              </a:scene3d>
            </p:grpSpPr>
            <p:sp>
              <p:nvSpPr>
                <p:cNvPr id="121" name="Oval 120">
                  <a:extLst>
                    <a:ext uri="{FF2B5EF4-FFF2-40B4-BE49-F238E27FC236}">
                      <a16:creationId xmlns:a16="http://schemas.microsoft.com/office/drawing/2014/main" id="{B2F7D6AD-7A89-E3A4-CD12-C746AB40DA05}"/>
                    </a:ext>
                  </a:extLst>
                </p:cNvPr>
                <p:cNvSpPr/>
                <p:nvPr/>
              </p:nvSpPr>
              <p:spPr>
                <a:xfrm>
                  <a:off x="5405487"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Oval 121">
                  <a:extLst>
                    <a:ext uri="{FF2B5EF4-FFF2-40B4-BE49-F238E27FC236}">
                      <a16:creationId xmlns:a16="http://schemas.microsoft.com/office/drawing/2014/main" id="{99239093-BD22-2AB6-246F-C2FAA59274CE}"/>
                    </a:ext>
                  </a:extLst>
                </p:cNvPr>
                <p:cNvSpPr/>
                <p:nvPr/>
              </p:nvSpPr>
              <p:spPr>
                <a:xfrm>
                  <a:off x="5405487"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Oval 122">
                  <a:extLst>
                    <a:ext uri="{FF2B5EF4-FFF2-40B4-BE49-F238E27FC236}">
                      <a16:creationId xmlns:a16="http://schemas.microsoft.com/office/drawing/2014/main" id="{68B8EF0A-DEBE-2ACA-D7D9-4EB3D5910A81}"/>
                    </a:ext>
                  </a:extLst>
                </p:cNvPr>
                <p:cNvSpPr/>
                <p:nvPr/>
              </p:nvSpPr>
              <p:spPr>
                <a:xfrm>
                  <a:off x="6016658"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Oval 123">
                  <a:extLst>
                    <a:ext uri="{FF2B5EF4-FFF2-40B4-BE49-F238E27FC236}">
                      <a16:creationId xmlns:a16="http://schemas.microsoft.com/office/drawing/2014/main" id="{AE8AAB8E-0FCD-6A76-C7FB-BEC3701329EA}"/>
                    </a:ext>
                  </a:extLst>
                </p:cNvPr>
                <p:cNvSpPr/>
                <p:nvPr/>
              </p:nvSpPr>
              <p:spPr>
                <a:xfrm>
                  <a:off x="6016658"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Oval 124">
                  <a:extLst>
                    <a:ext uri="{FF2B5EF4-FFF2-40B4-BE49-F238E27FC236}">
                      <a16:creationId xmlns:a16="http://schemas.microsoft.com/office/drawing/2014/main" id="{2F388655-491D-6CCF-80C5-CBE7ACF4834A}"/>
                    </a:ext>
                  </a:extLst>
                </p:cNvPr>
                <p:cNvSpPr/>
                <p:nvPr/>
              </p:nvSpPr>
              <p:spPr>
                <a:xfrm>
                  <a:off x="6627829"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Oval 125">
                  <a:extLst>
                    <a:ext uri="{FF2B5EF4-FFF2-40B4-BE49-F238E27FC236}">
                      <a16:creationId xmlns:a16="http://schemas.microsoft.com/office/drawing/2014/main" id="{5EA270E5-E84E-5933-7E8B-FCDA546970BB}"/>
                    </a:ext>
                  </a:extLst>
                </p:cNvPr>
                <p:cNvSpPr/>
                <p:nvPr/>
              </p:nvSpPr>
              <p:spPr>
                <a:xfrm>
                  <a:off x="6627829"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Oval 126">
                  <a:extLst>
                    <a:ext uri="{FF2B5EF4-FFF2-40B4-BE49-F238E27FC236}">
                      <a16:creationId xmlns:a16="http://schemas.microsoft.com/office/drawing/2014/main" id="{45834045-3821-48B7-9AD6-03DD5D33CBC9}"/>
                    </a:ext>
                  </a:extLst>
                </p:cNvPr>
                <p:cNvSpPr/>
                <p:nvPr/>
              </p:nvSpPr>
              <p:spPr>
                <a:xfrm>
                  <a:off x="7239000"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8" name="Oval 127">
                  <a:extLst>
                    <a:ext uri="{FF2B5EF4-FFF2-40B4-BE49-F238E27FC236}">
                      <a16:creationId xmlns:a16="http://schemas.microsoft.com/office/drawing/2014/main" id="{FFF8574C-73F3-0646-18DC-CD4E726191D1}"/>
                    </a:ext>
                  </a:extLst>
                </p:cNvPr>
                <p:cNvSpPr/>
                <p:nvPr/>
              </p:nvSpPr>
              <p:spPr>
                <a:xfrm>
                  <a:off x="7239000"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73" name="TextBox 72">
              <a:extLst>
                <a:ext uri="{FF2B5EF4-FFF2-40B4-BE49-F238E27FC236}">
                  <a16:creationId xmlns:a16="http://schemas.microsoft.com/office/drawing/2014/main" id="{1AB9954D-9284-2CA9-6DFE-8B27295BAB8C}"/>
                </a:ext>
              </a:extLst>
            </p:cNvPr>
            <p:cNvSpPr txBox="1"/>
            <p:nvPr/>
          </p:nvSpPr>
          <p:spPr>
            <a:xfrm rot="21540000">
              <a:off x="4102703" y="5329788"/>
              <a:ext cx="1283941" cy="492443"/>
            </a:xfrm>
            <a:prstGeom prst="rect">
              <a:avLst/>
            </a:prstGeom>
            <a:noFill/>
            <a:scene3d>
              <a:camera prst="isometricOffAxis1Right">
                <a:rot lat="1080000" lon="20039998" rev="300000"/>
              </a:camera>
              <a:lightRig rig="threePt" dir="t"/>
            </a:scene3d>
          </p:spPr>
          <p:txBody>
            <a:bodyPr wrap="none" rtlCol="0">
              <a:spAutoFit/>
            </a:bodyPr>
            <a:lstStyle/>
            <a:p>
              <a:r>
                <a:rPr lang="en-US" sz="2600" b="1" dirty="0"/>
                <a:t>Badge 5</a:t>
              </a:r>
            </a:p>
          </p:txBody>
        </p:sp>
        <p:sp>
          <p:nvSpPr>
            <p:cNvPr id="75" name="Oval 74">
              <a:extLst>
                <a:ext uri="{FF2B5EF4-FFF2-40B4-BE49-F238E27FC236}">
                  <a16:creationId xmlns:a16="http://schemas.microsoft.com/office/drawing/2014/main" id="{318A9D91-1C72-C287-2141-D9E2317F2519}"/>
                </a:ext>
              </a:extLst>
            </p:cNvPr>
            <p:cNvSpPr/>
            <p:nvPr/>
          </p:nvSpPr>
          <p:spPr>
            <a:xfrm>
              <a:off x="3293220" y="4869636"/>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a:extLst>
                <a:ext uri="{FF2B5EF4-FFF2-40B4-BE49-F238E27FC236}">
                  <a16:creationId xmlns:a16="http://schemas.microsoft.com/office/drawing/2014/main" id="{306E9BA2-936B-0FC4-2F26-4F721A892A25}"/>
                </a:ext>
              </a:extLst>
            </p:cNvPr>
            <p:cNvSpPr/>
            <p:nvPr/>
          </p:nvSpPr>
          <p:spPr>
            <a:xfrm>
              <a:off x="3546823" y="5171637"/>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a:extLst>
                <a:ext uri="{FF2B5EF4-FFF2-40B4-BE49-F238E27FC236}">
                  <a16:creationId xmlns:a16="http://schemas.microsoft.com/office/drawing/2014/main" id="{D80F0D23-E6CE-E7A0-FF44-52E67C0EDC51}"/>
                </a:ext>
              </a:extLst>
            </p:cNvPr>
            <p:cNvSpPr/>
            <p:nvPr/>
          </p:nvSpPr>
          <p:spPr>
            <a:xfrm>
              <a:off x="3818529" y="4733954"/>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Oval 105">
              <a:extLst>
                <a:ext uri="{FF2B5EF4-FFF2-40B4-BE49-F238E27FC236}">
                  <a16:creationId xmlns:a16="http://schemas.microsoft.com/office/drawing/2014/main" id="{7C823DEB-C4EE-A2C0-2AD3-2E51DC279E97}"/>
                </a:ext>
              </a:extLst>
            </p:cNvPr>
            <p:cNvSpPr/>
            <p:nvPr/>
          </p:nvSpPr>
          <p:spPr>
            <a:xfrm>
              <a:off x="4026840" y="504987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Oval 106">
              <a:extLst>
                <a:ext uri="{FF2B5EF4-FFF2-40B4-BE49-F238E27FC236}">
                  <a16:creationId xmlns:a16="http://schemas.microsoft.com/office/drawing/2014/main" id="{2E766854-1637-C049-EE9B-2DB286DCBF05}"/>
                </a:ext>
              </a:extLst>
            </p:cNvPr>
            <p:cNvSpPr/>
            <p:nvPr/>
          </p:nvSpPr>
          <p:spPr>
            <a:xfrm>
              <a:off x="4340805" y="459963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a:extLst>
                <a:ext uri="{FF2B5EF4-FFF2-40B4-BE49-F238E27FC236}">
                  <a16:creationId xmlns:a16="http://schemas.microsoft.com/office/drawing/2014/main" id="{A8A948C2-3978-4718-DC1E-66E0977C8D76}"/>
                </a:ext>
              </a:extLst>
            </p:cNvPr>
            <p:cNvSpPr/>
            <p:nvPr/>
          </p:nvSpPr>
          <p:spPr>
            <a:xfrm>
              <a:off x="4504964" y="4927127"/>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Oval 108">
              <a:extLst>
                <a:ext uri="{FF2B5EF4-FFF2-40B4-BE49-F238E27FC236}">
                  <a16:creationId xmlns:a16="http://schemas.microsoft.com/office/drawing/2014/main" id="{37ED3BE4-CB0F-96F9-8680-7B9A0F2F1F87}"/>
                </a:ext>
              </a:extLst>
            </p:cNvPr>
            <p:cNvSpPr/>
            <p:nvPr/>
          </p:nvSpPr>
          <p:spPr>
            <a:xfrm>
              <a:off x="4795625" y="447705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Oval 109">
              <a:extLst>
                <a:ext uri="{FF2B5EF4-FFF2-40B4-BE49-F238E27FC236}">
                  <a16:creationId xmlns:a16="http://schemas.microsoft.com/office/drawing/2014/main" id="{37B88B84-8765-20AF-6323-081492D629EF}"/>
                </a:ext>
              </a:extLst>
            </p:cNvPr>
            <p:cNvSpPr/>
            <p:nvPr/>
          </p:nvSpPr>
          <p:spPr>
            <a:xfrm>
              <a:off x="4985210" y="4791214"/>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Oval 110">
              <a:extLst>
                <a:ext uri="{FF2B5EF4-FFF2-40B4-BE49-F238E27FC236}">
                  <a16:creationId xmlns:a16="http://schemas.microsoft.com/office/drawing/2014/main" id="{6BA6C0CA-222B-8A37-AFC0-B3D5B70EE6FE}"/>
                </a:ext>
              </a:extLst>
            </p:cNvPr>
            <p:cNvSpPr/>
            <p:nvPr/>
          </p:nvSpPr>
          <p:spPr>
            <a:xfrm>
              <a:off x="5268917" y="436101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a:extLst>
                <a:ext uri="{FF2B5EF4-FFF2-40B4-BE49-F238E27FC236}">
                  <a16:creationId xmlns:a16="http://schemas.microsoft.com/office/drawing/2014/main" id="{153D7E16-E602-7A2F-1AB7-9195BF06459D}"/>
                </a:ext>
              </a:extLst>
            </p:cNvPr>
            <p:cNvSpPr/>
            <p:nvPr/>
          </p:nvSpPr>
          <p:spPr>
            <a:xfrm>
              <a:off x="5457044" y="4669969"/>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a:extLst>
                <a:ext uri="{FF2B5EF4-FFF2-40B4-BE49-F238E27FC236}">
                  <a16:creationId xmlns:a16="http://schemas.microsoft.com/office/drawing/2014/main" id="{2B2EEA96-9796-A635-9785-53AC97AEA451}"/>
                </a:ext>
              </a:extLst>
            </p:cNvPr>
            <p:cNvSpPr/>
            <p:nvPr/>
          </p:nvSpPr>
          <p:spPr>
            <a:xfrm>
              <a:off x="5737579" y="4227258"/>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a:extLst>
                <a:ext uri="{FF2B5EF4-FFF2-40B4-BE49-F238E27FC236}">
                  <a16:creationId xmlns:a16="http://schemas.microsoft.com/office/drawing/2014/main" id="{C9B66090-0377-8F55-256D-AA27426959B2}"/>
                </a:ext>
              </a:extLst>
            </p:cNvPr>
            <p:cNvSpPr/>
            <p:nvPr/>
          </p:nvSpPr>
          <p:spPr>
            <a:xfrm>
              <a:off x="5923185" y="4557639"/>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a:extLst>
                <a:ext uri="{FF2B5EF4-FFF2-40B4-BE49-F238E27FC236}">
                  <a16:creationId xmlns:a16="http://schemas.microsoft.com/office/drawing/2014/main" id="{42CE059B-1206-6998-412B-00C3EFEE2FFD}"/>
                </a:ext>
              </a:extLst>
            </p:cNvPr>
            <p:cNvSpPr/>
            <p:nvPr/>
          </p:nvSpPr>
          <p:spPr>
            <a:xfrm>
              <a:off x="6196661" y="412073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a:extLst>
                <a:ext uri="{FF2B5EF4-FFF2-40B4-BE49-F238E27FC236}">
                  <a16:creationId xmlns:a16="http://schemas.microsoft.com/office/drawing/2014/main" id="{A20B0EC5-A290-2C02-D907-7988BA00442B}"/>
                </a:ext>
              </a:extLst>
            </p:cNvPr>
            <p:cNvSpPr/>
            <p:nvPr/>
          </p:nvSpPr>
          <p:spPr>
            <a:xfrm>
              <a:off x="6384455" y="442482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Oval 116">
              <a:extLst>
                <a:ext uri="{FF2B5EF4-FFF2-40B4-BE49-F238E27FC236}">
                  <a16:creationId xmlns:a16="http://schemas.microsoft.com/office/drawing/2014/main" id="{9FFF6011-0809-26C2-612C-86A26109D40E}"/>
                </a:ext>
              </a:extLst>
            </p:cNvPr>
            <p:cNvSpPr/>
            <p:nvPr/>
          </p:nvSpPr>
          <p:spPr>
            <a:xfrm>
              <a:off x="6647408" y="3995376"/>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Oval 117">
              <a:extLst>
                <a:ext uri="{FF2B5EF4-FFF2-40B4-BE49-F238E27FC236}">
                  <a16:creationId xmlns:a16="http://schemas.microsoft.com/office/drawing/2014/main" id="{931A9B14-0138-F2E5-AC4E-637EC2F5F0CC}"/>
                </a:ext>
              </a:extLst>
            </p:cNvPr>
            <p:cNvSpPr/>
            <p:nvPr/>
          </p:nvSpPr>
          <p:spPr>
            <a:xfrm>
              <a:off x="6854469" y="429898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287620460"/>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8F0"/>
        </a:solidFill>
        <a:effectLst/>
      </p:bgPr>
    </p:bg>
    <p:spTree>
      <p:nvGrpSpPr>
        <p:cNvPr id="1" name=""/>
        <p:cNvGrpSpPr/>
        <p:nvPr/>
      </p:nvGrpSpPr>
      <p:grpSpPr>
        <a:xfrm>
          <a:off x="0" y="0"/>
          <a:ext cx="0" cy="0"/>
          <a:chOff x="0" y="0"/>
          <a:chExt cx="0" cy="0"/>
        </a:xfrm>
      </p:grpSpPr>
      <p:sp>
        <p:nvSpPr>
          <p:cNvPr id="6" name="Text 11">
            <a:extLst>
              <a:ext uri="{FF2B5EF4-FFF2-40B4-BE49-F238E27FC236}">
                <a16:creationId xmlns:a16="http://schemas.microsoft.com/office/drawing/2014/main" id="{8BB926E1-EB6F-C4A0-153B-A22C1A63287E}"/>
              </a:ext>
            </a:extLst>
          </p:cNvPr>
          <p:cNvSpPr/>
          <p:nvPr/>
        </p:nvSpPr>
        <p:spPr>
          <a:xfrm>
            <a:off x="3205440" y="339655"/>
            <a:ext cx="6502986" cy="874214"/>
          </a:xfrm>
          <a:prstGeom prst="rect">
            <a:avLst/>
          </a:prstGeom>
          <a:noFill/>
          <a:ln/>
        </p:spPr>
        <p:txBody>
          <a:bodyPr wrap="square" lIns="0" tIns="0" rIns="0" bIns="0" rtlCol="0" anchor="t"/>
          <a:lstStyle/>
          <a:p>
            <a:pPr algn="ctr" defTabSz="1219170">
              <a:defRPr/>
            </a:pPr>
            <a:r>
              <a:rPr lang="en-US" sz="4000" kern="0" spc="-48" dirty="0">
                <a:solidFill>
                  <a:srgbClr val="090909"/>
                </a:solidFill>
                <a:latin typeface="Suisse Intl" pitchFamily="34" charset="0"/>
              </a:rPr>
              <a:t>AWS, Azure and Python</a:t>
            </a:r>
          </a:p>
          <a:p>
            <a:pPr algn="ctr" defTabSz="1219170">
              <a:defRPr/>
            </a:pPr>
            <a:endParaRPr lang="en-US" sz="4000" dirty="0">
              <a:solidFill>
                <a:prstClr val="black"/>
              </a:solidFill>
              <a:latin typeface="Calibri" panose="020F0502020204030204"/>
            </a:endParaRPr>
          </a:p>
        </p:txBody>
      </p:sp>
      <p:sp>
        <p:nvSpPr>
          <p:cNvPr id="45" name="TextBox 44">
            <a:extLst>
              <a:ext uri="{FF2B5EF4-FFF2-40B4-BE49-F238E27FC236}">
                <a16:creationId xmlns:a16="http://schemas.microsoft.com/office/drawing/2014/main" id="{9F5A29AD-4534-35D9-2283-D375ADE885C5}"/>
              </a:ext>
            </a:extLst>
          </p:cNvPr>
          <p:cNvSpPr txBox="1"/>
          <p:nvPr/>
        </p:nvSpPr>
        <p:spPr>
          <a:xfrm>
            <a:off x="3884858" y="1337682"/>
            <a:ext cx="4963052" cy="830997"/>
          </a:xfrm>
          <a:prstGeom prst="rect">
            <a:avLst/>
          </a:prstGeom>
          <a:noFill/>
        </p:spPr>
        <p:txBody>
          <a:bodyPr wrap="square">
            <a:spAutoFit/>
          </a:bodyPr>
          <a:lstStyle/>
          <a:p>
            <a:pPr algn="just"/>
            <a:r>
              <a:rPr lang="en-US" sz="1200" dirty="0">
                <a:solidFill>
                  <a:srgbClr val="000000"/>
                </a:solidFill>
              </a:rPr>
              <a:t>To complete your training as Snowflake data engineer you can visit Analytics </a:t>
            </a:r>
            <a:r>
              <a:rPr lang="en-US" sz="1200" dirty="0" err="1">
                <a:solidFill>
                  <a:srgbClr val="000000"/>
                </a:solidFill>
              </a:rPr>
              <a:t>CoE</a:t>
            </a:r>
            <a:r>
              <a:rPr lang="en-US" sz="1200" dirty="0">
                <a:solidFill>
                  <a:srgbClr val="000000"/>
                </a:solidFill>
              </a:rPr>
              <a:t>, where you can find the guide to get knowledge for Azure Data Engineer, AWS Data Engineer and Analyst</a:t>
            </a:r>
            <a:r>
              <a:rPr lang="en-US" sz="1200">
                <a:solidFill>
                  <a:srgbClr val="000000"/>
                </a:solidFill>
              </a:rPr>
              <a:t>, you </a:t>
            </a:r>
            <a:r>
              <a:rPr lang="en-US" sz="1200" dirty="0">
                <a:solidFill>
                  <a:srgbClr val="000000"/>
                </a:solidFill>
              </a:rPr>
              <a:t>can combine these services using python code to build data structures and more.</a:t>
            </a:r>
          </a:p>
        </p:txBody>
      </p:sp>
      <p:sp>
        <p:nvSpPr>
          <p:cNvPr id="46" name="TextBox 45">
            <a:extLst>
              <a:ext uri="{FF2B5EF4-FFF2-40B4-BE49-F238E27FC236}">
                <a16:creationId xmlns:a16="http://schemas.microsoft.com/office/drawing/2014/main" id="{BB5DC0AA-3794-8194-9391-24635723A31D}"/>
              </a:ext>
            </a:extLst>
          </p:cNvPr>
          <p:cNvSpPr txBox="1"/>
          <p:nvPr/>
        </p:nvSpPr>
        <p:spPr>
          <a:xfrm>
            <a:off x="3967011" y="2538923"/>
            <a:ext cx="4276437" cy="861774"/>
          </a:xfrm>
          <a:prstGeom prst="rect">
            <a:avLst/>
          </a:prstGeom>
          <a:noFill/>
        </p:spPr>
        <p:txBody>
          <a:bodyPr wrap="square">
            <a:spAutoFit/>
          </a:bodyPr>
          <a:lstStyle/>
          <a:p>
            <a:r>
              <a:rPr lang="en-US" sz="1400" b="1" dirty="0">
                <a:solidFill>
                  <a:srgbClr val="000000"/>
                </a:solidFill>
              </a:rPr>
              <a:t>Training Program:</a:t>
            </a:r>
            <a:r>
              <a:rPr lang="en-US" sz="1400" dirty="0">
                <a:solidFill>
                  <a:srgbClr val="000000"/>
                </a:solidFill>
              </a:rPr>
              <a:t> </a:t>
            </a:r>
          </a:p>
          <a:p>
            <a:endParaRPr lang="en-US" sz="1200" dirty="0">
              <a:solidFill>
                <a:srgbClr val="000000"/>
              </a:solidFill>
            </a:endParaRPr>
          </a:p>
          <a:p>
            <a:pPr marL="171450" indent="-171450">
              <a:buFont typeface="Arial" panose="020B0604020202020204" pitchFamily="34" charset="0"/>
              <a:buChar char="•"/>
            </a:pPr>
            <a:r>
              <a:rPr lang="en-US" sz="1200" dirty="0">
                <a:solidFill>
                  <a:srgbClr val="000000"/>
                </a:solidFill>
              </a:rPr>
              <a:t>Visit Analytics </a:t>
            </a:r>
            <a:r>
              <a:rPr lang="en-US" sz="1200" dirty="0" err="1">
                <a:solidFill>
                  <a:srgbClr val="000000"/>
                </a:solidFill>
              </a:rPr>
              <a:t>CoE</a:t>
            </a:r>
            <a:endParaRPr lang="en-US" sz="1200" dirty="0">
              <a:solidFill>
                <a:srgbClr val="000000"/>
              </a:solidFill>
            </a:endParaRPr>
          </a:p>
          <a:p>
            <a:endParaRPr lang="en-US" sz="1200" dirty="0">
              <a:solidFill>
                <a:srgbClr val="000000"/>
              </a:solidFill>
            </a:endParaRPr>
          </a:p>
        </p:txBody>
      </p:sp>
      <p:pic>
        <p:nvPicPr>
          <p:cNvPr id="55" name="Image 0" descr="https://pitch-assets-ccb95893-de3f-4266-973c-20049231b248.s3.eu-west-1.amazonaws.com/35f1d9a3-be79-41bb-8b33-f01f69bff292?pitch-bytes=12564&amp;pitch-content-type=image%2Fpng">
            <a:extLst>
              <a:ext uri="{FF2B5EF4-FFF2-40B4-BE49-F238E27FC236}">
                <a16:creationId xmlns:a16="http://schemas.microsoft.com/office/drawing/2014/main" id="{512E8B1A-A142-2FDC-8208-BA22DBE013D9}"/>
              </a:ext>
            </a:extLst>
          </p:cNvPr>
          <p:cNvPicPr>
            <a:picLocks noChangeAspect="1"/>
          </p:cNvPicPr>
          <p:nvPr/>
        </p:nvPicPr>
        <p:blipFill>
          <a:blip r:embed="rId4"/>
          <a:srcRect/>
          <a:stretch/>
        </p:blipFill>
        <p:spPr>
          <a:xfrm>
            <a:off x="11793541" y="6155039"/>
            <a:ext cx="165217" cy="474559"/>
          </a:xfrm>
          <a:prstGeom prst="rect">
            <a:avLst/>
          </a:prstGeom>
        </p:spPr>
      </p:pic>
      <p:pic>
        <p:nvPicPr>
          <p:cNvPr id="5" name="Graphic 4" descr="Work from home Wi-Fi with solid fill">
            <a:hlinkClick r:id="rId5" action="ppaction://hlinksldjump"/>
            <a:extLst>
              <a:ext uri="{FF2B5EF4-FFF2-40B4-BE49-F238E27FC236}">
                <a16:creationId xmlns:a16="http://schemas.microsoft.com/office/drawing/2014/main" id="{710F3A53-E469-F3DD-4227-FBE456C27A02}"/>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105230" y="6391373"/>
            <a:ext cx="424601" cy="424601"/>
          </a:xfrm>
          <a:prstGeom prst="rect">
            <a:avLst/>
          </a:prstGeom>
        </p:spPr>
      </p:pic>
      <p:pic>
        <p:nvPicPr>
          <p:cNvPr id="20" name="Graphic 19" descr="Play outline">
            <a:extLst>
              <a:ext uri="{FF2B5EF4-FFF2-40B4-BE49-F238E27FC236}">
                <a16:creationId xmlns:a16="http://schemas.microsoft.com/office/drawing/2014/main" id="{1EE3945A-5BB0-7CC9-0E0C-492F42004870}"/>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6620447" y="6380369"/>
            <a:ext cx="451086" cy="451086"/>
          </a:xfrm>
          <a:prstGeom prst="rect">
            <a:avLst/>
          </a:prstGeom>
        </p:spPr>
      </p:pic>
      <p:pic>
        <p:nvPicPr>
          <p:cNvPr id="21" name="Graphic 20" descr="Play outline">
            <a:extLst>
              <a:ext uri="{FF2B5EF4-FFF2-40B4-BE49-F238E27FC236}">
                <a16:creationId xmlns:a16="http://schemas.microsoft.com/office/drawing/2014/main" id="{48ED1D6A-80DC-3D78-0547-D82CC8223EB2}"/>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rot="10800000">
            <a:off x="5563528" y="6378130"/>
            <a:ext cx="451086" cy="451086"/>
          </a:xfrm>
          <a:prstGeom prst="rect">
            <a:avLst/>
          </a:prstGeom>
        </p:spPr>
      </p:pic>
      <p:pic>
        <p:nvPicPr>
          <p:cNvPr id="2" name="Picture 1">
            <a:extLst>
              <a:ext uri="{FF2B5EF4-FFF2-40B4-BE49-F238E27FC236}">
                <a16:creationId xmlns:a16="http://schemas.microsoft.com/office/drawing/2014/main" id="{636F2C49-6300-6743-04F5-3499D81B836F}"/>
              </a:ext>
            </a:extLst>
          </p:cNvPr>
          <p:cNvPicPr>
            <a:picLocks noChangeAspect="1"/>
          </p:cNvPicPr>
          <p:nvPr/>
        </p:nvPicPr>
        <p:blipFill>
          <a:blip r:embed="rId10"/>
          <a:stretch>
            <a:fillRect/>
          </a:stretch>
        </p:blipFill>
        <p:spPr>
          <a:xfrm>
            <a:off x="323433" y="246306"/>
            <a:ext cx="648051" cy="422642"/>
          </a:xfrm>
          <a:prstGeom prst="rect">
            <a:avLst/>
          </a:prstGeom>
        </p:spPr>
      </p:pic>
      <p:pic>
        <p:nvPicPr>
          <p:cNvPr id="3" name="Picture 2">
            <a:extLst>
              <a:ext uri="{FF2B5EF4-FFF2-40B4-BE49-F238E27FC236}">
                <a16:creationId xmlns:a16="http://schemas.microsoft.com/office/drawing/2014/main" id="{9895BE05-7DA9-1F5F-9670-B8685D073116}"/>
              </a:ext>
            </a:extLst>
          </p:cNvPr>
          <p:cNvPicPr>
            <a:picLocks noChangeAspect="1"/>
          </p:cNvPicPr>
          <p:nvPr/>
        </p:nvPicPr>
        <p:blipFill>
          <a:blip r:embed="rId11"/>
          <a:stretch>
            <a:fillRect/>
          </a:stretch>
        </p:blipFill>
        <p:spPr>
          <a:xfrm>
            <a:off x="286328" y="993067"/>
            <a:ext cx="685156" cy="441604"/>
          </a:xfrm>
          <a:prstGeom prst="rect">
            <a:avLst/>
          </a:prstGeom>
        </p:spPr>
      </p:pic>
      <p:pic>
        <p:nvPicPr>
          <p:cNvPr id="7" name="Picture 6">
            <a:extLst>
              <a:ext uri="{FF2B5EF4-FFF2-40B4-BE49-F238E27FC236}">
                <a16:creationId xmlns:a16="http://schemas.microsoft.com/office/drawing/2014/main" id="{E6DA5FF0-0290-1229-33C9-992B229A2B94}"/>
              </a:ext>
            </a:extLst>
          </p:cNvPr>
          <p:cNvPicPr>
            <a:picLocks noChangeAspect="1"/>
          </p:cNvPicPr>
          <p:nvPr/>
        </p:nvPicPr>
        <p:blipFill>
          <a:blip r:embed="rId12"/>
          <a:stretch>
            <a:fillRect/>
          </a:stretch>
        </p:blipFill>
        <p:spPr>
          <a:xfrm>
            <a:off x="347417" y="1788696"/>
            <a:ext cx="600082" cy="589366"/>
          </a:xfrm>
          <a:prstGeom prst="rect">
            <a:avLst/>
          </a:prstGeom>
        </p:spPr>
      </p:pic>
    </p:spTree>
    <p:extLst>
      <p:ext uri="{BB962C8B-B14F-4D97-AF65-F5344CB8AC3E}">
        <p14:creationId xmlns:p14="http://schemas.microsoft.com/office/powerpoint/2010/main" val="3530781596"/>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Image 0" descr="https://pitch-assets-ccb95893-de3f-4266-973c-20049231b248.s3.eu-west-1.amazonaws.com/e454ab81-7b56-4987-907c-8565de47887f?pitch-bytes=10814&amp;pitch-content-type=image%2Fsvg%2Bxml"/>
          <p:cNvPicPr>
            <a:picLocks noChangeAspect="1"/>
          </p:cNvPicPr>
          <p:nvPr/>
        </p:nvPicPr>
        <p:blipFill>
          <a:blip r:embed="rId4">
            <a:alphaModFix amt="7000"/>
            <a:extLst>
              <a:ext uri="{96DAC541-7B7A-43D3-8B79-37D633B846F1}">
                <asvg:svgBlip xmlns:asvg="http://schemas.microsoft.com/office/drawing/2016/SVG/main" r:embed="rId5"/>
              </a:ext>
            </a:extLst>
          </a:blip>
          <a:srcRect r="11341" b="44506"/>
          <a:stretch/>
        </p:blipFill>
        <p:spPr>
          <a:xfrm>
            <a:off x="-384813" y="-710533"/>
            <a:ext cx="9174056" cy="2460985"/>
          </a:xfrm>
          <a:prstGeom prst="rect">
            <a:avLst/>
          </a:prstGeom>
        </p:spPr>
      </p:pic>
      <p:pic>
        <p:nvPicPr>
          <p:cNvPr id="5" name="Image 1" descr="https://pitch-assets-ccb95893-de3f-4266-973c-20049231b248.s3.eu-west-1.amazonaws.com/e454ab81-7b56-4987-907c-8565de47887f?pitch-bytes=10814&amp;pitch-content-type=image%2Fsvg%2Bxml"/>
          <p:cNvPicPr>
            <a:picLocks noChangeAspect="1"/>
          </p:cNvPicPr>
          <p:nvPr/>
        </p:nvPicPr>
        <p:blipFill>
          <a:blip r:embed="rId4">
            <a:alphaModFix amt="7000"/>
            <a:extLst>
              <a:ext uri="{96DAC541-7B7A-43D3-8B79-37D633B846F1}">
                <asvg:svgBlip xmlns:asvg="http://schemas.microsoft.com/office/drawing/2016/SVG/main" r:embed="rId5"/>
              </a:ext>
            </a:extLst>
          </a:blip>
          <a:srcRect t="54280" r="7309" b="10191"/>
          <a:stretch/>
        </p:blipFill>
        <p:spPr>
          <a:xfrm>
            <a:off x="2413853" y="5140898"/>
            <a:ext cx="9591287" cy="1575595"/>
          </a:xfrm>
          <a:prstGeom prst="rect">
            <a:avLst/>
          </a:prstGeom>
        </p:spPr>
      </p:pic>
      <p:grpSp>
        <p:nvGrpSpPr>
          <p:cNvPr id="54" name="Group 53">
            <a:extLst>
              <a:ext uri="{FF2B5EF4-FFF2-40B4-BE49-F238E27FC236}">
                <a16:creationId xmlns:a16="http://schemas.microsoft.com/office/drawing/2014/main" id="{620D58EB-FF8C-64E0-DDE2-5EF10108233D}"/>
              </a:ext>
            </a:extLst>
          </p:cNvPr>
          <p:cNvGrpSpPr/>
          <p:nvPr/>
        </p:nvGrpSpPr>
        <p:grpSpPr>
          <a:xfrm>
            <a:off x="4648200" y="1966452"/>
            <a:ext cx="2286000" cy="1106287"/>
            <a:chOff x="5486400" y="3401806"/>
            <a:chExt cx="2286000" cy="1106287"/>
          </a:xfrm>
          <a:solidFill>
            <a:srgbClr val="FFC000"/>
          </a:solidFill>
        </p:grpSpPr>
        <p:sp>
          <p:nvSpPr>
            <p:cNvPr id="55" name="Rounded Rectangle 60">
              <a:extLst>
                <a:ext uri="{FF2B5EF4-FFF2-40B4-BE49-F238E27FC236}">
                  <a16:creationId xmlns:a16="http://schemas.microsoft.com/office/drawing/2014/main" id="{0A9AE383-34A1-AF55-4B45-504C0512F8AA}"/>
                </a:ext>
              </a:extLst>
            </p:cNvPr>
            <p:cNvSpPr/>
            <p:nvPr/>
          </p:nvSpPr>
          <p:spPr>
            <a:xfrm>
              <a:off x="5486400" y="3438835"/>
              <a:ext cx="2286000" cy="1069258"/>
            </a:xfrm>
            <a:prstGeom prst="roundRect">
              <a:avLst>
                <a:gd name="adj" fmla="val 4468"/>
              </a:avLst>
            </a:prstGeom>
            <a:grpFill/>
            <a:ln>
              <a:noFill/>
            </a:ln>
            <a:effectLst>
              <a:outerShdw blurRad="381000" dist="38100" dir="8100000" algn="tr" rotWithShape="0">
                <a:prstClr val="black">
                  <a:alpha val="40000"/>
                </a:prstClr>
              </a:outerShdw>
            </a:effectLst>
            <a:scene3d>
              <a:camera prst="isometricOffAxis1Top">
                <a:rot lat="18664799" lon="19558760" rev="2510697"/>
              </a:camera>
              <a:lightRig rig="balanced" dir="t"/>
            </a:scene3d>
            <a:sp3d extrusionH="63500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6" name="Group 55">
              <a:extLst>
                <a:ext uri="{FF2B5EF4-FFF2-40B4-BE49-F238E27FC236}">
                  <a16:creationId xmlns:a16="http://schemas.microsoft.com/office/drawing/2014/main" id="{16BF2152-91DF-A1E2-88FB-64921D564E78}"/>
                </a:ext>
              </a:extLst>
            </p:cNvPr>
            <p:cNvGrpSpPr>
              <a:grpSpLocks noChangeAspect="1"/>
            </p:cNvGrpSpPr>
            <p:nvPr/>
          </p:nvGrpSpPr>
          <p:grpSpPr>
            <a:xfrm>
              <a:off x="5572637" y="3401806"/>
              <a:ext cx="2089487" cy="914400"/>
              <a:chOff x="5405487" y="2428974"/>
              <a:chExt cx="2140771" cy="936843"/>
            </a:xfrm>
            <a:grpFill/>
            <a:scene3d>
              <a:camera prst="isometricOffAxis1Top">
                <a:rot lat="18664799" lon="19558760" rev="2510697"/>
              </a:camera>
              <a:lightRig rig="balanced" dir="t"/>
            </a:scene3d>
          </p:grpSpPr>
          <p:sp>
            <p:nvSpPr>
              <p:cNvPr id="57" name="Oval 56">
                <a:extLst>
                  <a:ext uri="{FF2B5EF4-FFF2-40B4-BE49-F238E27FC236}">
                    <a16:creationId xmlns:a16="http://schemas.microsoft.com/office/drawing/2014/main" id="{679A67B9-97B6-DE70-F585-2E3E5281D63F}"/>
                  </a:ext>
                </a:extLst>
              </p:cNvPr>
              <p:cNvSpPr/>
              <p:nvPr/>
            </p:nvSpPr>
            <p:spPr>
              <a:xfrm>
                <a:off x="5405487"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a:extLst>
                  <a:ext uri="{FF2B5EF4-FFF2-40B4-BE49-F238E27FC236}">
                    <a16:creationId xmlns:a16="http://schemas.microsoft.com/office/drawing/2014/main" id="{D103A81B-7111-BF98-358F-1DF50744074F}"/>
                  </a:ext>
                </a:extLst>
              </p:cNvPr>
              <p:cNvSpPr/>
              <p:nvPr/>
            </p:nvSpPr>
            <p:spPr>
              <a:xfrm>
                <a:off x="5405487"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a:extLst>
                  <a:ext uri="{FF2B5EF4-FFF2-40B4-BE49-F238E27FC236}">
                    <a16:creationId xmlns:a16="http://schemas.microsoft.com/office/drawing/2014/main" id="{45C9DE4F-2552-8EBC-7B3B-BFD3A7F21ACC}"/>
                  </a:ext>
                </a:extLst>
              </p:cNvPr>
              <p:cNvSpPr/>
              <p:nvPr/>
            </p:nvSpPr>
            <p:spPr>
              <a:xfrm>
                <a:off x="6016658"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a:extLst>
                  <a:ext uri="{FF2B5EF4-FFF2-40B4-BE49-F238E27FC236}">
                    <a16:creationId xmlns:a16="http://schemas.microsoft.com/office/drawing/2014/main" id="{5186A16E-5516-7ABD-0180-E4E6F5A53961}"/>
                  </a:ext>
                </a:extLst>
              </p:cNvPr>
              <p:cNvSpPr/>
              <p:nvPr/>
            </p:nvSpPr>
            <p:spPr>
              <a:xfrm>
                <a:off x="6016658"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a:extLst>
                  <a:ext uri="{FF2B5EF4-FFF2-40B4-BE49-F238E27FC236}">
                    <a16:creationId xmlns:a16="http://schemas.microsoft.com/office/drawing/2014/main" id="{C8C3BB0F-DF24-D549-062C-168DC4F10C4A}"/>
                  </a:ext>
                </a:extLst>
              </p:cNvPr>
              <p:cNvSpPr/>
              <p:nvPr/>
            </p:nvSpPr>
            <p:spPr>
              <a:xfrm>
                <a:off x="6627829"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a:extLst>
                  <a:ext uri="{FF2B5EF4-FFF2-40B4-BE49-F238E27FC236}">
                    <a16:creationId xmlns:a16="http://schemas.microsoft.com/office/drawing/2014/main" id="{AA7069A9-9C2C-0B80-AD50-39A9877CABE3}"/>
                  </a:ext>
                </a:extLst>
              </p:cNvPr>
              <p:cNvSpPr/>
              <p:nvPr/>
            </p:nvSpPr>
            <p:spPr>
              <a:xfrm>
                <a:off x="6627829"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a:extLst>
                  <a:ext uri="{FF2B5EF4-FFF2-40B4-BE49-F238E27FC236}">
                    <a16:creationId xmlns:a16="http://schemas.microsoft.com/office/drawing/2014/main" id="{B62079EE-27BA-7CD4-BC9C-CBF06C36654C}"/>
                  </a:ext>
                </a:extLst>
              </p:cNvPr>
              <p:cNvSpPr/>
              <p:nvPr/>
            </p:nvSpPr>
            <p:spPr>
              <a:xfrm>
                <a:off x="7239000"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a:extLst>
                  <a:ext uri="{FF2B5EF4-FFF2-40B4-BE49-F238E27FC236}">
                    <a16:creationId xmlns:a16="http://schemas.microsoft.com/office/drawing/2014/main" id="{5C38E1CA-AAE0-14BC-6884-6F846DC6A4C1}"/>
                  </a:ext>
                </a:extLst>
              </p:cNvPr>
              <p:cNvSpPr/>
              <p:nvPr/>
            </p:nvSpPr>
            <p:spPr>
              <a:xfrm>
                <a:off x="7239000"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65" name="Group 64">
            <a:extLst>
              <a:ext uri="{FF2B5EF4-FFF2-40B4-BE49-F238E27FC236}">
                <a16:creationId xmlns:a16="http://schemas.microsoft.com/office/drawing/2014/main" id="{C76A7956-99D2-7A9F-A22B-D5A7E8417886}"/>
              </a:ext>
            </a:extLst>
          </p:cNvPr>
          <p:cNvGrpSpPr/>
          <p:nvPr/>
        </p:nvGrpSpPr>
        <p:grpSpPr>
          <a:xfrm>
            <a:off x="2600968" y="2511222"/>
            <a:ext cx="2286000" cy="1106287"/>
            <a:chOff x="5486400" y="3401806"/>
            <a:chExt cx="2286000" cy="1106287"/>
          </a:xfrm>
          <a:solidFill>
            <a:srgbClr val="35CF1B"/>
          </a:solidFill>
        </p:grpSpPr>
        <p:sp>
          <p:nvSpPr>
            <p:cNvPr id="66" name="Rounded Rectangle 49">
              <a:extLst>
                <a:ext uri="{FF2B5EF4-FFF2-40B4-BE49-F238E27FC236}">
                  <a16:creationId xmlns:a16="http://schemas.microsoft.com/office/drawing/2014/main" id="{5E90513C-0860-8E19-4E37-C319BD9704C7}"/>
                </a:ext>
              </a:extLst>
            </p:cNvPr>
            <p:cNvSpPr/>
            <p:nvPr/>
          </p:nvSpPr>
          <p:spPr>
            <a:xfrm>
              <a:off x="5486400" y="3438835"/>
              <a:ext cx="2286000" cy="1069258"/>
            </a:xfrm>
            <a:prstGeom prst="roundRect">
              <a:avLst>
                <a:gd name="adj" fmla="val 4468"/>
              </a:avLst>
            </a:prstGeom>
            <a:grpFill/>
            <a:ln>
              <a:noFill/>
            </a:ln>
            <a:effectLst>
              <a:outerShdw blurRad="381000" dist="38100" dir="8100000" algn="tr" rotWithShape="0">
                <a:prstClr val="black">
                  <a:alpha val="40000"/>
                </a:prstClr>
              </a:outerShdw>
            </a:effectLst>
            <a:scene3d>
              <a:camera prst="isometricOffAxis1Top">
                <a:rot lat="18664799" lon="19558760" rev="2510697"/>
              </a:camera>
              <a:lightRig rig="balanced" dir="t"/>
            </a:scene3d>
            <a:sp3d extrusionH="63500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7" name="Group 66">
              <a:extLst>
                <a:ext uri="{FF2B5EF4-FFF2-40B4-BE49-F238E27FC236}">
                  <a16:creationId xmlns:a16="http://schemas.microsoft.com/office/drawing/2014/main" id="{7DBFE6DB-D99A-E18C-AB0D-694F06B0ED53}"/>
                </a:ext>
              </a:extLst>
            </p:cNvPr>
            <p:cNvGrpSpPr>
              <a:grpSpLocks noChangeAspect="1"/>
            </p:cNvGrpSpPr>
            <p:nvPr/>
          </p:nvGrpSpPr>
          <p:grpSpPr>
            <a:xfrm>
              <a:off x="5572637" y="3401806"/>
              <a:ext cx="2089487" cy="914400"/>
              <a:chOff x="5405487" y="2428974"/>
              <a:chExt cx="2140771" cy="936843"/>
            </a:xfrm>
            <a:grpFill/>
            <a:scene3d>
              <a:camera prst="isometricOffAxis1Top">
                <a:rot lat="18664799" lon="19558760" rev="2510697"/>
              </a:camera>
              <a:lightRig rig="balanced" dir="t"/>
            </a:scene3d>
          </p:grpSpPr>
          <p:sp>
            <p:nvSpPr>
              <p:cNvPr id="68" name="Oval 67">
                <a:extLst>
                  <a:ext uri="{FF2B5EF4-FFF2-40B4-BE49-F238E27FC236}">
                    <a16:creationId xmlns:a16="http://schemas.microsoft.com/office/drawing/2014/main" id="{80A3A62B-1705-0C83-D2FE-0013093C843D}"/>
                  </a:ext>
                </a:extLst>
              </p:cNvPr>
              <p:cNvSpPr/>
              <p:nvPr/>
            </p:nvSpPr>
            <p:spPr>
              <a:xfrm>
                <a:off x="5405487"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a:extLst>
                  <a:ext uri="{FF2B5EF4-FFF2-40B4-BE49-F238E27FC236}">
                    <a16:creationId xmlns:a16="http://schemas.microsoft.com/office/drawing/2014/main" id="{389E9101-C375-4E7A-B42D-C01E00913384}"/>
                  </a:ext>
                </a:extLst>
              </p:cNvPr>
              <p:cNvSpPr/>
              <p:nvPr/>
            </p:nvSpPr>
            <p:spPr>
              <a:xfrm>
                <a:off x="5405487"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a:extLst>
                  <a:ext uri="{FF2B5EF4-FFF2-40B4-BE49-F238E27FC236}">
                    <a16:creationId xmlns:a16="http://schemas.microsoft.com/office/drawing/2014/main" id="{A3500ABA-70D5-1040-470C-945D7E377F09}"/>
                  </a:ext>
                </a:extLst>
              </p:cNvPr>
              <p:cNvSpPr/>
              <p:nvPr/>
            </p:nvSpPr>
            <p:spPr>
              <a:xfrm>
                <a:off x="6016658"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a:extLst>
                  <a:ext uri="{FF2B5EF4-FFF2-40B4-BE49-F238E27FC236}">
                    <a16:creationId xmlns:a16="http://schemas.microsoft.com/office/drawing/2014/main" id="{B8B1A921-0CB6-8696-40B9-51D80F27C43A}"/>
                  </a:ext>
                </a:extLst>
              </p:cNvPr>
              <p:cNvSpPr/>
              <p:nvPr/>
            </p:nvSpPr>
            <p:spPr>
              <a:xfrm>
                <a:off x="6016658"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a:extLst>
                  <a:ext uri="{FF2B5EF4-FFF2-40B4-BE49-F238E27FC236}">
                    <a16:creationId xmlns:a16="http://schemas.microsoft.com/office/drawing/2014/main" id="{0C4BC00E-A97A-2DB7-EB1F-09911B85892B}"/>
                  </a:ext>
                </a:extLst>
              </p:cNvPr>
              <p:cNvSpPr/>
              <p:nvPr/>
            </p:nvSpPr>
            <p:spPr>
              <a:xfrm>
                <a:off x="6627829"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a:extLst>
                  <a:ext uri="{FF2B5EF4-FFF2-40B4-BE49-F238E27FC236}">
                    <a16:creationId xmlns:a16="http://schemas.microsoft.com/office/drawing/2014/main" id="{5E8F9B8F-F469-F603-7230-78C213CFCED8}"/>
                  </a:ext>
                </a:extLst>
              </p:cNvPr>
              <p:cNvSpPr/>
              <p:nvPr/>
            </p:nvSpPr>
            <p:spPr>
              <a:xfrm>
                <a:off x="6627829"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a:extLst>
                  <a:ext uri="{FF2B5EF4-FFF2-40B4-BE49-F238E27FC236}">
                    <a16:creationId xmlns:a16="http://schemas.microsoft.com/office/drawing/2014/main" id="{25B267E8-358B-0AE8-FC27-42F97D723DF7}"/>
                  </a:ext>
                </a:extLst>
              </p:cNvPr>
              <p:cNvSpPr/>
              <p:nvPr/>
            </p:nvSpPr>
            <p:spPr>
              <a:xfrm>
                <a:off x="7239000"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a:extLst>
                  <a:ext uri="{FF2B5EF4-FFF2-40B4-BE49-F238E27FC236}">
                    <a16:creationId xmlns:a16="http://schemas.microsoft.com/office/drawing/2014/main" id="{8624BB1A-0EBA-9BC4-4967-094E53993A6E}"/>
                  </a:ext>
                </a:extLst>
              </p:cNvPr>
              <p:cNvSpPr/>
              <p:nvPr/>
            </p:nvSpPr>
            <p:spPr>
              <a:xfrm>
                <a:off x="7239000"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76" name="Group 75">
            <a:extLst>
              <a:ext uri="{FF2B5EF4-FFF2-40B4-BE49-F238E27FC236}">
                <a16:creationId xmlns:a16="http://schemas.microsoft.com/office/drawing/2014/main" id="{29CB093C-21EB-7700-5F22-05037BD77CD5}"/>
              </a:ext>
            </a:extLst>
          </p:cNvPr>
          <p:cNvGrpSpPr/>
          <p:nvPr/>
        </p:nvGrpSpPr>
        <p:grpSpPr>
          <a:xfrm>
            <a:off x="558316" y="3054457"/>
            <a:ext cx="2286000" cy="1106287"/>
            <a:chOff x="685800" y="2524435"/>
            <a:chExt cx="2286000" cy="1106287"/>
          </a:xfrm>
          <a:effectLst/>
        </p:grpSpPr>
        <p:sp>
          <p:nvSpPr>
            <p:cNvPr id="77" name="Rounded Rectangle 3">
              <a:extLst>
                <a:ext uri="{FF2B5EF4-FFF2-40B4-BE49-F238E27FC236}">
                  <a16:creationId xmlns:a16="http://schemas.microsoft.com/office/drawing/2014/main" id="{A3672CB3-817A-83AC-EFDC-9A25F6867EC9}"/>
                </a:ext>
              </a:extLst>
            </p:cNvPr>
            <p:cNvSpPr/>
            <p:nvPr/>
          </p:nvSpPr>
          <p:spPr>
            <a:xfrm>
              <a:off x="685800" y="2561464"/>
              <a:ext cx="2286000" cy="1069258"/>
            </a:xfrm>
            <a:prstGeom prst="roundRect">
              <a:avLst>
                <a:gd name="adj" fmla="val 4468"/>
              </a:avLst>
            </a:prstGeom>
            <a:solidFill>
              <a:srgbClr val="E71F1F"/>
            </a:solidFill>
            <a:ln>
              <a:noFill/>
            </a:ln>
            <a:effectLst>
              <a:outerShdw blurRad="381000" dist="38100" dir="8100000" algn="tr" rotWithShape="0">
                <a:prstClr val="black">
                  <a:alpha val="40000"/>
                </a:prstClr>
              </a:outerShdw>
            </a:effectLst>
            <a:scene3d>
              <a:camera prst="isometricOffAxis1Top">
                <a:rot lat="18664799" lon="19558760" rev="2510697"/>
              </a:camera>
              <a:lightRig rig="balanced" dir="t"/>
            </a:scene3d>
            <a:sp3d extrusionH="63500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8" name="Group 77">
              <a:extLst>
                <a:ext uri="{FF2B5EF4-FFF2-40B4-BE49-F238E27FC236}">
                  <a16:creationId xmlns:a16="http://schemas.microsoft.com/office/drawing/2014/main" id="{BDB3B254-85CD-BAA6-A988-A242B61239C7}"/>
                </a:ext>
              </a:extLst>
            </p:cNvPr>
            <p:cNvGrpSpPr>
              <a:grpSpLocks noChangeAspect="1"/>
            </p:cNvGrpSpPr>
            <p:nvPr/>
          </p:nvGrpSpPr>
          <p:grpSpPr>
            <a:xfrm>
              <a:off x="772037" y="2524435"/>
              <a:ext cx="2089487" cy="914400"/>
              <a:chOff x="5405487" y="2428974"/>
              <a:chExt cx="2140771" cy="936843"/>
            </a:xfrm>
            <a:solidFill>
              <a:srgbClr val="E71F1F"/>
            </a:solidFill>
            <a:scene3d>
              <a:camera prst="isometricOffAxis1Top">
                <a:rot lat="18664799" lon="19558760" rev="2510697"/>
              </a:camera>
              <a:lightRig rig="balanced" dir="t"/>
            </a:scene3d>
          </p:grpSpPr>
          <p:sp>
            <p:nvSpPr>
              <p:cNvPr id="79" name="Oval 78">
                <a:extLst>
                  <a:ext uri="{FF2B5EF4-FFF2-40B4-BE49-F238E27FC236}">
                    <a16:creationId xmlns:a16="http://schemas.microsoft.com/office/drawing/2014/main" id="{7AE2E941-5BFF-2BA8-5CB1-13511647DB0D}"/>
                  </a:ext>
                </a:extLst>
              </p:cNvPr>
              <p:cNvSpPr/>
              <p:nvPr/>
            </p:nvSpPr>
            <p:spPr>
              <a:xfrm>
                <a:off x="5405487"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a:extLst>
                  <a:ext uri="{FF2B5EF4-FFF2-40B4-BE49-F238E27FC236}">
                    <a16:creationId xmlns:a16="http://schemas.microsoft.com/office/drawing/2014/main" id="{AFDADFED-8D3F-F68D-C52B-6A757E9E0D03}"/>
                  </a:ext>
                </a:extLst>
              </p:cNvPr>
              <p:cNvSpPr/>
              <p:nvPr/>
            </p:nvSpPr>
            <p:spPr>
              <a:xfrm>
                <a:off x="5405487"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a:extLst>
                  <a:ext uri="{FF2B5EF4-FFF2-40B4-BE49-F238E27FC236}">
                    <a16:creationId xmlns:a16="http://schemas.microsoft.com/office/drawing/2014/main" id="{06A02FB6-BAF5-3C7D-B29E-3F834BD38DBD}"/>
                  </a:ext>
                </a:extLst>
              </p:cNvPr>
              <p:cNvSpPr/>
              <p:nvPr/>
            </p:nvSpPr>
            <p:spPr>
              <a:xfrm>
                <a:off x="6016658"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a:extLst>
                  <a:ext uri="{FF2B5EF4-FFF2-40B4-BE49-F238E27FC236}">
                    <a16:creationId xmlns:a16="http://schemas.microsoft.com/office/drawing/2014/main" id="{6735FC8B-8E24-6361-7AAF-6E6BB1BE22CB}"/>
                  </a:ext>
                </a:extLst>
              </p:cNvPr>
              <p:cNvSpPr/>
              <p:nvPr/>
            </p:nvSpPr>
            <p:spPr>
              <a:xfrm>
                <a:off x="6016658"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a:extLst>
                  <a:ext uri="{FF2B5EF4-FFF2-40B4-BE49-F238E27FC236}">
                    <a16:creationId xmlns:a16="http://schemas.microsoft.com/office/drawing/2014/main" id="{7665B090-6D8B-102F-F5BA-33392EBE15B1}"/>
                  </a:ext>
                </a:extLst>
              </p:cNvPr>
              <p:cNvSpPr/>
              <p:nvPr/>
            </p:nvSpPr>
            <p:spPr>
              <a:xfrm>
                <a:off x="6627829"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a:extLst>
                  <a:ext uri="{FF2B5EF4-FFF2-40B4-BE49-F238E27FC236}">
                    <a16:creationId xmlns:a16="http://schemas.microsoft.com/office/drawing/2014/main" id="{FDE0E635-6249-2A1C-5C09-DC7DAFD431AA}"/>
                  </a:ext>
                </a:extLst>
              </p:cNvPr>
              <p:cNvSpPr/>
              <p:nvPr/>
            </p:nvSpPr>
            <p:spPr>
              <a:xfrm>
                <a:off x="6627829"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a:extLst>
                  <a:ext uri="{FF2B5EF4-FFF2-40B4-BE49-F238E27FC236}">
                    <a16:creationId xmlns:a16="http://schemas.microsoft.com/office/drawing/2014/main" id="{427CD15E-D224-2564-1580-B3580748E7E1}"/>
                  </a:ext>
                </a:extLst>
              </p:cNvPr>
              <p:cNvSpPr/>
              <p:nvPr/>
            </p:nvSpPr>
            <p:spPr>
              <a:xfrm>
                <a:off x="7239000"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a:extLst>
                  <a:ext uri="{FF2B5EF4-FFF2-40B4-BE49-F238E27FC236}">
                    <a16:creationId xmlns:a16="http://schemas.microsoft.com/office/drawing/2014/main" id="{185EA874-0945-2912-5F27-BE582C1C1B58}"/>
                  </a:ext>
                </a:extLst>
              </p:cNvPr>
              <p:cNvSpPr/>
              <p:nvPr/>
            </p:nvSpPr>
            <p:spPr>
              <a:xfrm>
                <a:off x="7239000"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87" name="Group 86">
            <a:extLst>
              <a:ext uri="{FF2B5EF4-FFF2-40B4-BE49-F238E27FC236}">
                <a16:creationId xmlns:a16="http://schemas.microsoft.com/office/drawing/2014/main" id="{373FD15B-7D0D-86D2-2AF6-3FEA62679F3B}"/>
              </a:ext>
            </a:extLst>
          </p:cNvPr>
          <p:cNvGrpSpPr/>
          <p:nvPr/>
        </p:nvGrpSpPr>
        <p:grpSpPr>
          <a:xfrm>
            <a:off x="1565886" y="2232080"/>
            <a:ext cx="2286000" cy="1106287"/>
            <a:chOff x="5486400" y="3401806"/>
            <a:chExt cx="2286000" cy="1106287"/>
          </a:xfrm>
        </p:grpSpPr>
        <p:sp>
          <p:nvSpPr>
            <p:cNvPr id="88" name="Rounded Rectangle 14">
              <a:extLst>
                <a:ext uri="{FF2B5EF4-FFF2-40B4-BE49-F238E27FC236}">
                  <a16:creationId xmlns:a16="http://schemas.microsoft.com/office/drawing/2014/main" id="{FD6DB12E-0EF7-D23A-4F79-FF9D9501E66F}"/>
                </a:ext>
              </a:extLst>
            </p:cNvPr>
            <p:cNvSpPr/>
            <p:nvPr/>
          </p:nvSpPr>
          <p:spPr>
            <a:xfrm>
              <a:off x="5486400" y="3438835"/>
              <a:ext cx="2286000" cy="1069258"/>
            </a:xfrm>
            <a:prstGeom prst="roundRect">
              <a:avLst>
                <a:gd name="adj" fmla="val 4468"/>
              </a:avLst>
            </a:prstGeom>
            <a:solidFill>
              <a:srgbClr val="00B0F0"/>
            </a:solidFill>
            <a:ln>
              <a:noFill/>
            </a:ln>
            <a:scene3d>
              <a:camera prst="isometricOffAxis1Top">
                <a:rot lat="18664799" lon="19558760" rev="2510697"/>
              </a:camera>
              <a:lightRig rig="balanced" dir="t"/>
            </a:scene3d>
            <a:sp3d extrusionH="63500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9" name="Group 88">
              <a:extLst>
                <a:ext uri="{FF2B5EF4-FFF2-40B4-BE49-F238E27FC236}">
                  <a16:creationId xmlns:a16="http://schemas.microsoft.com/office/drawing/2014/main" id="{110672A5-C3FF-5DD9-1C66-70029DF496DB}"/>
                </a:ext>
              </a:extLst>
            </p:cNvPr>
            <p:cNvGrpSpPr>
              <a:grpSpLocks noChangeAspect="1"/>
            </p:cNvGrpSpPr>
            <p:nvPr/>
          </p:nvGrpSpPr>
          <p:grpSpPr>
            <a:xfrm>
              <a:off x="5572637" y="3401806"/>
              <a:ext cx="2089487" cy="914400"/>
              <a:chOff x="5405487" y="2428974"/>
              <a:chExt cx="2140771" cy="936843"/>
            </a:xfrm>
            <a:solidFill>
              <a:srgbClr val="00B0F0"/>
            </a:solidFill>
            <a:scene3d>
              <a:camera prst="isometricOffAxis1Top">
                <a:rot lat="18664799" lon="19558760" rev="2510697"/>
              </a:camera>
              <a:lightRig rig="balanced" dir="t"/>
            </a:scene3d>
          </p:grpSpPr>
          <p:sp>
            <p:nvSpPr>
              <p:cNvPr id="90" name="Oval 89">
                <a:extLst>
                  <a:ext uri="{FF2B5EF4-FFF2-40B4-BE49-F238E27FC236}">
                    <a16:creationId xmlns:a16="http://schemas.microsoft.com/office/drawing/2014/main" id="{CB529705-094D-EF40-7A1C-B32FBDF4F1C1}"/>
                  </a:ext>
                </a:extLst>
              </p:cNvPr>
              <p:cNvSpPr/>
              <p:nvPr/>
            </p:nvSpPr>
            <p:spPr>
              <a:xfrm>
                <a:off x="5405487"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a:extLst>
                  <a:ext uri="{FF2B5EF4-FFF2-40B4-BE49-F238E27FC236}">
                    <a16:creationId xmlns:a16="http://schemas.microsoft.com/office/drawing/2014/main" id="{AE61B5DB-6F77-33D2-D675-0BEBD0C2CF23}"/>
                  </a:ext>
                </a:extLst>
              </p:cNvPr>
              <p:cNvSpPr/>
              <p:nvPr/>
            </p:nvSpPr>
            <p:spPr>
              <a:xfrm>
                <a:off x="5405487"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a:extLst>
                  <a:ext uri="{FF2B5EF4-FFF2-40B4-BE49-F238E27FC236}">
                    <a16:creationId xmlns:a16="http://schemas.microsoft.com/office/drawing/2014/main" id="{7E381E29-3D13-A9C2-A2A8-9723ECD839D1}"/>
                  </a:ext>
                </a:extLst>
              </p:cNvPr>
              <p:cNvSpPr/>
              <p:nvPr/>
            </p:nvSpPr>
            <p:spPr>
              <a:xfrm>
                <a:off x="6016658"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a:extLst>
                  <a:ext uri="{FF2B5EF4-FFF2-40B4-BE49-F238E27FC236}">
                    <a16:creationId xmlns:a16="http://schemas.microsoft.com/office/drawing/2014/main" id="{2CDA0E46-813F-7C68-D461-7F9276391627}"/>
                  </a:ext>
                </a:extLst>
              </p:cNvPr>
              <p:cNvSpPr/>
              <p:nvPr/>
            </p:nvSpPr>
            <p:spPr>
              <a:xfrm>
                <a:off x="6016658"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a:extLst>
                  <a:ext uri="{FF2B5EF4-FFF2-40B4-BE49-F238E27FC236}">
                    <a16:creationId xmlns:a16="http://schemas.microsoft.com/office/drawing/2014/main" id="{6BF6A62F-EEEC-9544-A51B-61D298E2CE39}"/>
                  </a:ext>
                </a:extLst>
              </p:cNvPr>
              <p:cNvSpPr/>
              <p:nvPr/>
            </p:nvSpPr>
            <p:spPr>
              <a:xfrm>
                <a:off x="6627829"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a:extLst>
                  <a:ext uri="{FF2B5EF4-FFF2-40B4-BE49-F238E27FC236}">
                    <a16:creationId xmlns:a16="http://schemas.microsoft.com/office/drawing/2014/main" id="{76A00278-B9BC-A03A-EA4A-2E7E3DD9B211}"/>
                  </a:ext>
                </a:extLst>
              </p:cNvPr>
              <p:cNvSpPr/>
              <p:nvPr/>
            </p:nvSpPr>
            <p:spPr>
              <a:xfrm>
                <a:off x="6627829"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a:extLst>
                  <a:ext uri="{FF2B5EF4-FFF2-40B4-BE49-F238E27FC236}">
                    <a16:creationId xmlns:a16="http://schemas.microsoft.com/office/drawing/2014/main" id="{34C9DD9C-9ECE-B76F-7A31-2203C46B6E15}"/>
                  </a:ext>
                </a:extLst>
              </p:cNvPr>
              <p:cNvSpPr/>
              <p:nvPr/>
            </p:nvSpPr>
            <p:spPr>
              <a:xfrm>
                <a:off x="7239000"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a:extLst>
                  <a:ext uri="{FF2B5EF4-FFF2-40B4-BE49-F238E27FC236}">
                    <a16:creationId xmlns:a16="http://schemas.microsoft.com/office/drawing/2014/main" id="{950B3359-68EA-6785-1153-B5EBB5C11EEE}"/>
                  </a:ext>
                </a:extLst>
              </p:cNvPr>
              <p:cNvSpPr/>
              <p:nvPr/>
            </p:nvSpPr>
            <p:spPr>
              <a:xfrm>
                <a:off x="7239000"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98" name="Group 97">
            <a:extLst>
              <a:ext uri="{FF2B5EF4-FFF2-40B4-BE49-F238E27FC236}">
                <a16:creationId xmlns:a16="http://schemas.microsoft.com/office/drawing/2014/main" id="{A1A7591C-B998-7914-A4B3-401241887BAC}"/>
              </a:ext>
            </a:extLst>
          </p:cNvPr>
          <p:cNvGrpSpPr/>
          <p:nvPr/>
        </p:nvGrpSpPr>
        <p:grpSpPr>
          <a:xfrm>
            <a:off x="2100660" y="1691148"/>
            <a:ext cx="1097280" cy="1106287"/>
            <a:chOff x="5486399" y="3401806"/>
            <a:chExt cx="1097280" cy="1106287"/>
          </a:xfrm>
          <a:solidFill>
            <a:srgbClr val="E6F800"/>
          </a:solidFill>
        </p:grpSpPr>
        <p:sp>
          <p:nvSpPr>
            <p:cNvPr id="99" name="Rounded Rectangle 71">
              <a:extLst>
                <a:ext uri="{FF2B5EF4-FFF2-40B4-BE49-F238E27FC236}">
                  <a16:creationId xmlns:a16="http://schemas.microsoft.com/office/drawing/2014/main" id="{17832F67-7B07-077C-508C-2B45C566F82D}"/>
                </a:ext>
              </a:extLst>
            </p:cNvPr>
            <p:cNvSpPr/>
            <p:nvPr/>
          </p:nvSpPr>
          <p:spPr>
            <a:xfrm>
              <a:off x="5486399" y="3438835"/>
              <a:ext cx="1097280" cy="1069258"/>
            </a:xfrm>
            <a:prstGeom prst="roundRect">
              <a:avLst>
                <a:gd name="adj" fmla="val 4468"/>
              </a:avLst>
            </a:prstGeom>
            <a:grpFill/>
            <a:ln>
              <a:noFill/>
            </a:ln>
            <a:scene3d>
              <a:camera prst="isometricOffAxis1Top">
                <a:rot lat="18664799" lon="19558760" rev="2510697"/>
              </a:camera>
              <a:lightRig rig="balanced" dir="t"/>
            </a:scene3d>
            <a:sp3d extrusionH="63500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0" name="Group 99">
              <a:extLst>
                <a:ext uri="{FF2B5EF4-FFF2-40B4-BE49-F238E27FC236}">
                  <a16:creationId xmlns:a16="http://schemas.microsoft.com/office/drawing/2014/main" id="{042A3500-89EC-86E6-5600-635B1FCFE91A}"/>
                </a:ext>
              </a:extLst>
            </p:cNvPr>
            <p:cNvGrpSpPr>
              <a:grpSpLocks noChangeAspect="1"/>
            </p:cNvGrpSpPr>
            <p:nvPr/>
          </p:nvGrpSpPr>
          <p:grpSpPr>
            <a:xfrm>
              <a:off x="5572636" y="3401806"/>
              <a:ext cx="896427" cy="914400"/>
              <a:chOff x="5405487" y="2428974"/>
              <a:chExt cx="918429" cy="936843"/>
            </a:xfrm>
            <a:grpFill/>
            <a:scene3d>
              <a:camera prst="isometricOffAxis1Top">
                <a:rot lat="18664799" lon="19558760" rev="2510697"/>
              </a:camera>
              <a:lightRig rig="balanced" dir="t"/>
            </a:scene3d>
          </p:grpSpPr>
          <p:sp>
            <p:nvSpPr>
              <p:cNvPr id="101" name="Oval 100">
                <a:extLst>
                  <a:ext uri="{FF2B5EF4-FFF2-40B4-BE49-F238E27FC236}">
                    <a16:creationId xmlns:a16="http://schemas.microsoft.com/office/drawing/2014/main" id="{643F7CFB-96D2-6554-629E-1237F54B6EC7}"/>
                  </a:ext>
                </a:extLst>
              </p:cNvPr>
              <p:cNvSpPr/>
              <p:nvPr/>
            </p:nvSpPr>
            <p:spPr>
              <a:xfrm>
                <a:off x="5405487"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a:extLst>
                  <a:ext uri="{FF2B5EF4-FFF2-40B4-BE49-F238E27FC236}">
                    <a16:creationId xmlns:a16="http://schemas.microsoft.com/office/drawing/2014/main" id="{DE735035-CB5D-5307-6CE7-F9B2CCDC731A}"/>
                  </a:ext>
                </a:extLst>
              </p:cNvPr>
              <p:cNvSpPr/>
              <p:nvPr/>
            </p:nvSpPr>
            <p:spPr>
              <a:xfrm>
                <a:off x="5405487"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a:extLst>
                  <a:ext uri="{FF2B5EF4-FFF2-40B4-BE49-F238E27FC236}">
                    <a16:creationId xmlns:a16="http://schemas.microsoft.com/office/drawing/2014/main" id="{58EF8F24-46F9-A24A-AA31-5024BA96F2DA}"/>
                  </a:ext>
                </a:extLst>
              </p:cNvPr>
              <p:cNvSpPr/>
              <p:nvPr/>
            </p:nvSpPr>
            <p:spPr>
              <a:xfrm>
                <a:off x="6016658"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a:extLst>
                  <a:ext uri="{FF2B5EF4-FFF2-40B4-BE49-F238E27FC236}">
                    <a16:creationId xmlns:a16="http://schemas.microsoft.com/office/drawing/2014/main" id="{D413298D-6851-E7F1-9E18-C6C6C40F82CA}"/>
                  </a:ext>
                </a:extLst>
              </p:cNvPr>
              <p:cNvSpPr/>
              <p:nvPr/>
            </p:nvSpPr>
            <p:spPr>
              <a:xfrm>
                <a:off x="6016658"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05" name="Group 104">
            <a:extLst>
              <a:ext uri="{FF2B5EF4-FFF2-40B4-BE49-F238E27FC236}">
                <a16:creationId xmlns:a16="http://schemas.microsoft.com/office/drawing/2014/main" id="{A4236403-174D-5B1D-BFF2-59871E539D79}"/>
              </a:ext>
            </a:extLst>
          </p:cNvPr>
          <p:cNvGrpSpPr/>
          <p:nvPr/>
        </p:nvGrpSpPr>
        <p:grpSpPr>
          <a:xfrm>
            <a:off x="4249992" y="1676400"/>
            <a:ext cx="1097280" cy="1106287"/>
            <a:chOff x="685800" y="2524435"/>
            <a:chExt cx="1097280" cy="1106287"/>
          </a:xfrm>
          <a:effectLst/>
        </p:grpSpPr>
        <p:sp>
          <p:nvSpPr>
            <p:cNvPr id="106" name="Rounded Rectangle 82">
              <a:extLst>
                <a:ext uri="{FF2B5EF4-FFF2-40B4-BE49-F238E27FC236}">
                  <a16:creationId xmlns:a16="http://schemas.microsoft.com/office/drawing/2014/main" id="{9B4BECE0-4B70-E140-C8A0-75F96852D165}"/>
                </a:ext>
              </a:extLst>
            </p:cNvPr>
            <p:cNvSpPr/>
            <p:nvPr/>
          </p:nvSpPr>
          <p:spPr>
            <a:xfrm>
              <a:off x="685800" y="2561464"/>
              <a:ext cx="1097280" cy="1069258"/>
            </a:xfrm>
            <a:prstGeom prst="roundRect">
              <a:avLst>
                <a:gd name="adj" fmla="val 4468"/>
              </a:avLst>
            </a:prstGeom>
            <a:solidFill>
              <a:srgbClr val="E71F1F"/>
            </a:solidFill>
            <a:ln>
              <a:noFill/>
            </a:ln>
            <a:scene3d>
              <a:camera prst="isometricOffAxis1Top">
                <a:rot lat="18664799" lon="19558760" rev="2510697"/>
              </a:camera>
              <a:lightRig rig="balanced" dir="t"/>
            </a:scene3d>
            <a:sp3d extrusionH="63500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7" name="Group 106">
              <a:extLst>
                <a:ext uri="{FF2B5EF4-FFF2-40B4-BE49-F238E27FC236}">
                  <a16:creationId xmlns:a16="http://schemas.microsoft.com/office/drawing/2014/main" id="{0BE696B7-3C77-54E5-6F99-517D1C548AF0}"/>
                </a:ext>
              </a:extLst>
            </p:cNvPr>
            <p:cNvGrpSpPr>
              <a:grpSpLocks noChangeAspect="1"/>
            </p:cNvGrpSpPr>
            <p:nvPr/>
          </p:nvGrpSpPr>
          <p:grpSpPr>
            <a:xfrm>
              <a:off x="772036" y="2524435"/>
              <a:ext cx="896427" cy="914400"/>
              <a:chOff x="5405487" y="2428974"/>
              <a:chExt cx="918429" cy="936843"/>
            </a:xfrm>
            <a:solidFill>
              <a:srgbClr val="E71F1F"/>
            </a:solidFill>
            <a:scene3d>
              <a:camera prst="isometricOffAxis1Top">
                <a:rot lat="18664799" lon="19558760" rev="2510697"/>
              </a:camera>
              <a:lightRig rig="balanced" dir="t"/>
            </a:scene3d>
          </p:grpSpPr>
          <p:sp>
            <p:nvSpPr>
              <p:cNvPr id="108" name="Oval 107">
                <a:extLst>
                  <a:ext uri="{FF2B5EF4-FFF2-40B4-BE49-F238E27FC236}">
                    <a16:creationId xmlns:a16="http://schemas.microsoft.com/office/drawing/2014/main" id="{699AD372-8E76-515C-ED5B-47B174C9C14F}"/>
                  </a:ext>
                </a:extLst>
              </p:cNvPr>
              <p:cNvSpPr/>
              <p:nvPr/>
            </p:nvSpPr>
            <p:spPr>
              <a:xfrm>
                <a:off x="5405487"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Oval 108">
                <a:extLst>
                  <a:ext uri="{FF2B5EF4-FFF2-40B4-BE49-F238E27FC236}">
                    <a16:creationId xmlns:a16="http://schemas.microsoft.com/office/drawing/2014/main" id="{4900A20B-5780-E7DA-0529-A9E58F6E6B2D}"/>
                  </a:ext>
                </a:extLst>
              </p:cNvPr>
              <p:cNvSpPr/>
              <p:nvPr/>
            </p:nvSpPr>
            <p:spPr>
              <a:xfrm>
                <a:off x="5405487"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Oval 109">
                <a:extLst>
                  <a:ext uri="{FF2B5EF4-FFF2-40B4-BE49-F238E27FC236}">
                    <a16:creationId xmlns:a16="http://schemas.microsoft.com/office/drawing/2014/main" id="{41DFC7F6-125E-8AB8-032A-98863E768042}"/>
                  </a:ext>
                </a:extLst>
              </p:cNvPr>
              <p:cNvSpPr/>
              <p:nvPr/>
            </p:nvSpPr>
            <p:spPr>
              <a:xfrm>
                <a:off x="6016658"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Oval 110">
                <a:extLst>
                  <a:ext uri="{FF2B5EF4-FFF2-40B4-BE49-F238E27FC236}">
                    <a16:creationId xmlns:a16="http://schemas.microsoft.com/office/drawing/2014/main" id="{04B6EAF9-BE2E-96E3-D337-0B30CBC6F730}"/>
                  </a:ext>
                </a:extLst>
              </p:cNvPr>
              <p:cNvSpPr/>
              <p:nvPr/>
            </p:nvSpPr>
            <p:spPr>
              <a:xfrm>
                <a:off x="6016658"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112" name="TextBox 111">
            <a:extLst>
              <a:ext uri="{FF2B5EF4-FFF2-40B4-BE49-F238E27FC236}">
                <a16:creationId xmlns:a16="http://schemas.microsoft.com/office/drawing/2014/main" id="{EB0BBD1E-5BF8-FE2C-5997-34319E2CE223}"/>
              </a:ext>
            </a:extLst>
          </p:cNvPr>
          <p:cNvSpPr txBox="1"/>
          <p:nvPr/>
        </p:nvSpPr>
        <p:spPr>
          <a:xfrm>
            <a:off x="5375222" y="2804652"/>
            <a:ext cx="1459823" cy="492443"/>
          </a:xfrm>
          <a:prstGeom prst="rect">
            <a:avLst/>
          </a:prstGeom>
          <a:noFill/>
          <a:scene3d>
            <a:camera prst="isometricOffAxis1Right">
              <a:rot lat="1080000" lon="20039998" rev="300000"/>
            </a:camera>
            <a:lightRig rig="threePt" dir="t"/>
          </a:scene3d>
        </p:spPr>
        <p:txBody>
          <a:bodyPr wrap="none" rtlCol="0">
            <a:spAutoFit/>
          </a:bodyPr>
          <a:lstStyle/>
          <a:p>
            <a:r>
              <a:rPr lang="en-US" sz="2600" b="1" dirty="0">
                <a:solidFill>
                  <a:schemeClr val="bg1"/>
                </a:solidFill>
              </a:rPr>
              <a:t>Text here</a:t>
            </a:r>
          </a:p>
        </p:txBody>
      </p:sp>
      <p:sp>
        <p:nvSpPr>
          <p:cNvPr id="113" name="TextBox 112">
            <a:extLst>
              <a:ext uri="{FF2B5EF4-FFF2-40B4-BE49-F238E27FC236}">
                <a16:creationId xmlns:a16="http://schemas.microsoft.com/office/drawing/2014/main" id="{1AE4573E-FA64-1ECD-C871-FB499E79F5F5}"/>
              </a:ext>
            </a:extLst>
          </p:cNvPr>
          <p:cNvSpPr txBox="1"/>
          <p:nvPr/>
        </p:nvSpPr>
        <p:spPr>
          <a:xfrm>
            <a:off x="4636976" y="2544096"/>
            <a:ext cx="753411" cy="492443"/>
          </a:xfrm>
          <a:prstGeom prst="rect">
            <a:avLst/>
          </a:prstGeom>
          <a:noFill/>
          <a:scene3d>
            <a:camera prst="isometricOffAxis1Right">
              <a:rot lat="1080000" lon="20039998" rev="300000"/>
            </a:camera>
            <a:lightRig rig="threePt" dir="t"/>
          </a:scene3d>
        </p:spPr>
        <p:txBody>
          <a:bodyPr wrap="none" rtlCol="0">
            <a:spAutoFit/>
          </a:bodyPr>
          <a:lstStyle/>
          <a:p>
            <a:r>
              <a:rPr lang="en-US" sz="2600" b="1" dirty="0">
                <a:solidFill>
                  <a:schemeClr val="bg1"/>
                </a:solidFill>
              </a:rPr>
              <a:t>Text</a:t>
            </a:r>
          </a:p>
        </p:txBody>
      </p:sp>
      <p:sp>
        <p:nvSpPr>
          <p:cNvPr id="114" name="TextBox 113">
            <a:extLst>
              <a:ext uri="{FF2B5EF4-FFF2-40B4-BE49-F238E27FC236}">
                <a16:creationId xmlns:a16="http://schemas.microsoft.com/office/drawing/2014/main" id="{4AA60768-7C2C-6F8F-E81D-20F09EE1CB04}"/>
              </a:ext>
            </a:extLst>
          </p:cNvPr>
          <p:cNvSpPr txBox="1"/>
          <p:nvPr/>
        </p:nvSpPr>
        <p:spPr>
          <a:xfrm>
            <a:off x="3230370" y="3393242"/>
            <a:ext cx="1459823" cy="492443"/>
          </a:xfrm>
          <a:prstGeom prst="rect">
            <a:avLst/>
          </a:prstGeom>
          <a:noFill/>
          <a:scene3d>
            <a:camera prst="isometricOffAxis1Right">
              <a:rot lat="1080000" lon="20039998" rev="300000"/>
            </a:camera>
            <a:lightRig rig="threePt" dir="t"/>
          </a:scene3d>
        </p:spPr>
        <p:txBody>
          <a:bodyPr wrap="none" rtlCol="0">
            <a:spAutoFit/>
          </a:bodyPr>
          <a:lstStyle/>
          <a:p>
            <a:r>
              <a:rPr lang="en-US" sz="2600" b="1" dirty="0">
                <a:solidFill>
                  <a:schemeClr val="bg1"/>
                </a:solidFill>
              </a:rPr>
              <a:t>Text here</a:t>
            </a:r>
          </a:p>
        </p:txBody>
      </p:sp>
      <p:sp>
        <p:nvSpPr>
          <p:cNvPr id="115" name="TextBox 114">
            <a:extLst>
              <a:ext uri="{FF2B5EF4-FFF2-40B4-BE49-F238E27FC236}">
                <a16:creationId xmlns:a16="http://schemas.microsoft.com/office/drawing/2014/main" id="{64F0210D-4BD4-F756-0338-C15033B1DAD7}"/>
              </a:ext>
            </a:extLst>
          </p:cNvPr>
          <p:cNvSpPr txBox="1"/>
          <p:nvPr/>
        </p:nvSpPr>
        <p:spPr>
          <a:xfrm>
            <a:off x="1211587" y="3915181"/>
            <a:ext cx="1459823" cy="492443"/>
          </a:xfrm>
          <a:prstGeom prst="rect">
            <a:avLst/>
          </a:prstGeom>
          <a:noFill/>
          <a:scene3d>
            <a:camera prst="isometricOffAxis1Right">
              <a:rot lat="1080000" lon="20039998" rev="300000"/>
            </a:camera>
            <a:lightRig rig="threePt" dir="t"/>
          </a:scene3d>
        </p:spPr>
        <p:txBody>
          <a:bodyPr wrap="none" rtlCol="0">
            <a:spAutoFit/>
          </a:bodyPr>
          <a:lstStyle/>
          <a:p>
            <a:r>
              <a:rPr lang="en-US" sz="2600" b="1" dirty="0">
                <a:solidFill>
                  <a:schemeClr val="bg1"/>
                </a:solidFill>
              </a:rPr>
              <a:t>Text here</a:t>
            </a:r>
          </a:p>
        </p:txBody>
      </p:sp>
      <p:sp>
        <p:nvSpPr>
          <p:cNvPr id="116" name="TextBox 115">
            <a:extLst>
              <a:ext uri="{FF2B5EF4-FFF2-40B4-BE49-F238E27FC236}">
                <a16:creationId xmlns:a16="http://schemas.microsoft.com/office/drawing/2014/main" id="{947AE9E1-07BA-D897-5D71-27D08AF9A40E}"/>
              </a:ext>
            </a:extLst>
          </p:cNvPr>
          <p:cNvSpPr txBox="1"/>
          <p:nvPr/>
        </p:nvSpPr>
        <p:spPr>
          <a:xfrm>
            <a:off x="2218211" y="3102235"/>
            <a:ext cx="1459823" cy="492443"/>
          </a:xfrm>
          <a:prstGeom prst="rect">
            <a:avLst/>
          </a:prstGeom>
          <a:noFill/>
          <a:scene3d>
            <a:camera prst="isometricOffAxis1Right">
              <a:rot lat="1080000" lon="20039998" rev="300000"/>
            </a:camera>
            <a:lightRig rig="threePt" dir="t"/>
          </a:scene3d>
        </p:spPr>
        <p:txBody>
          <a:bodyPr wrap="none" rtlCol="0">
            <a:spAutoFit/>
          </a:bodyPr>
          <a:lstStyle/>
          <a:p>
            <a:r>
              <a:rPr lang="en-US" sz="2600" b="1" dirty="0">
                <a:solidFill>
                  <a:schemeClr val="bg1"/>
                </a:solidFill>
              </a:rPr>
              <a:t>Text here</a:t>
            </a:r>
          </a:p>
        </p:txBody>
      </p:sp>
      <p:sp>
        <p:nvSpPr>
          <p:cNvPr id="117" name="TextBox 116">
            <a:extLst>
              <a:ext uri="{FF2B5EF4-FFF2-40B4-BE49-F238E27FC236}">
                <a16:creationId xmlns:a16="http://schemas.microsoft.com/office/drawing/2014/main" id="{7F2D557E-CDA6-2FC2-D60B-C9EEA78D4BBA}"/>
              </a:ext>
            </a:extLst>
          </p:cNvPr>
          <p:cNvSpPr txBox="1"/>
          <p:nvPr/>
        </p:nvSpPr>
        <p:spPr>
          <a:xfrm>
            <a:off x="2486794" y="2558430"/>
            <a:ext cx="753411" cy="492443"/>
          </a:xfrm>
          <a:prstGeom prst="rect">
            <a:avLst/>
          </a:prstGeom>
          <a:noFill/>
          <a:scene3d>
            <a:camera prst="isometricOffAxis1Right">
              <a:rot lat="1080000" lon="20039998" rev="300000"/>
            </a:camera>
            <a:lightRig rig="threePt" dir="t"/>
          </a:scene3d>
        </p:spPr>
        <p:txBody>
          <a:bodyPr wrap="none" rtlCol="0">
            <a:spAutoFit/>
          </a:bodyPr>
          <a:lstStyle/>
          <a:p>
            <a:r>
              <a:rPr lang="en-US" sz="2600" b="1" dirty="0">
                <a:solidFill>
                  <a:schemeClr val="bg1"/>
                </a:solidFill>
              </a:rPr>
              <a:t>Text</a:t>
            </a:r>
          </a:p>
        </p:txBody>
      </p:sp>
      <p:sp>
        <p:nvSpPr>
          <p:cNvPr id="129" name="TextBox 128">
            <a:extLst>
              <a:ext uri="{FF2B5EF4-FFF2-40B4-BE49-F238E27FC236}">
                <a16:creationId xmlns:a16="http://schemas.microsoft.com/office/drawing/2014/main" id="{4506D848-9628-A837-56AD-207D92816363}"/>
              </a:ext>
            </a:extLst>
          </p:cNvPr>
          <p:cNvSpPr txBox="1"/>
          <p:nvPr/>
        </p:nvSpPr>
        <p:spPr>
          <a:xfrm>
            <a:off x="6973480" y="4942337"/>
            <a:ext cx="1459823" cy="492443"/>
          </a:xfrm>
          <a:prstGeom prst="rect">
            <a:avLst/>
          </a:prstGeom>
          <a:noFill/>
          <a:scene3d>
            <a:camera prst="isometricOffAxis1Right">
              <a:rot lat="1080000" lon="20039998" rev="300000"/>
            </a:camera>
            <a:lightRig rig="threePt" dir="t"/>
          </a:scene3d>
        </p:spPr>
        <p:txBody>
          <a:bodyPr wrap="none" rtlCol="0">
            <a:spAutoFit/>
          </a:bodyPr>
          <a:lstStyle/>
          <a:p>
            <a:r>
              <a:rPr lang="en-US" sz="2600" b="1" dirty="0">
                <a:solidFill>
                  <a:schemeClr val="bg1"/>
                </a:solidFill>
              </a:rPr>
              <a:t>Text here</a:t>
            </a:r>
          </a:p>
        </p:txBody>
      </p:sp>
      <p:grpSp>
        <p:nvGrpSpPr>
          <p:cNvPr id="130" name="Group 129">
            <a:extLst>
              <a:ext uri="{FF2B5EF4-FFF2-40B4-BE49-F238E27FC236}">
                <a16:creationId xmlns:a16="http://schemas.microsoft.com/office/drawing/2014/main" id="{6A5078D8-7B97-8323-AAD2-E55D0169CAAA}"/>
              </a:ext>
            </a:extLst>
          </p:cNvPr>
          <p:cNvGrpSpPr/>
          <p:nvPr/>
        </p:nvGrpSpPr>
        <p:grpSpPr>
          <a:xfrm>
            <a:off x="8265573" y="666564"/>
            <a:ext cx="2286000" cy="1097281"/>
            <a:chOff x="685800" y="2524435"/>
            <a:chExt cx="2286000" cy="1106288"/>
          </a:xfrm>
          <a:effectLst/>
        </p:grpSpPr>
        <p:sp>
          <p:nvSpPr>
            <p:cNvPr id="131" name="Rounded Rectangle 3">
              <a:extLst>
                <a:ext uri="{FF2B5EF4-FFF2-40B4-BE49-F238E27FC236}">
                  <a16:creationId xmlns:a16="http://schemas.microsoft.com/office/drawing/2014/main" id="{2536FFBF-99A5-0794-1B5E-2A28E466990C}"/>
                </a:ext>
              </a:extLst>
            </p:cNvPr>
            <p:cNvSpPr/>
            <p:nvPr/>
          </p:nvSpPr>
          <p:spPr>
            <a:xfrm>
              <a:off x="685800" y="2561465"/>
              <a:ext cx="2286000" cy="1069258"/>
            </a:xfrm>
            <a:prstGeom prst="roundRect">
              <a:avLst>
                <a:gd name="adj" fmla="val 4468"/>
              </a:avLst>
            </a:prstGeom>
            <a:solidFill>
              <a:srgbClr val="E71F1F"/>
            </a:solidFill>
            <a:ln>
              <a:noFill/>
            </a:ln>
            <a:effectLst>
              <a:outerShdw blurRad="381000" dist="38100" dir="8100000" algn="tr" rotWithShape="0">
                <a:prstClr val="black">
                  <a:alpha val="40000"/>
                </a:prstClr>
              </a:outerShdw>
            </a:effectLst>
            <a:scene3d>
              <a:camera prst="isometricOffAxis1Top">
                <a:rot lat="18664799" lon="19558760" rev="2510697"/>
              </a:camera>
              <a:lightRig rig="balanced" dir="t"/>
            </a:scene3d>
            <a:sp3d extrusionH="63500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2" name="Group 131">
              <a:extLst>
                <a:ext uri="{FF2B5EF4-FFF2-40B4-BE49-F238E27FC236}">
                  <a16:creationId xmlns:a16="http://schemas.microsoft.com/office/drawing/2014/main" id="{8BF02AFC-D538-38D7-60E6-BB253BB1EA67}"/>
                </a:ext>
              </a:extLst>
            </p:cNvPr>
            <p:cNvGrpSpPr>
              <a:grpSpLocks noChangeAspect="1"/>
            </p:cNvGrpSpPr>
            <p:nvPr/>
          </p:nvGrpSpPr>
          <p:grpSpPr>
            <a:xfrm>
              <a:off x="772037" y="2524435"/>
              <a:ext cx="2089487" cy="914400"/>
              <a:chOff x="5405487" y="2428974"/>
              <a:chExt cx="2140771" cy="936843"/>
            </a:xfrm>
            <a:solidFill>
              <a:srgbClr val="E71F1F"/>
            </a:solidFill>
            <a:scene3d>
              <a:camera prst="isometricOffAxis1Top">
                <a:rot lat="18664799" lon="19558760" rev="2510697"/>
              </a:camera>
              <a:lightRig rig="balanced" dir="t"/>
            </a:scene3d>
          </p:grpSpPr>
          <p:sp>
            <p:nvSpPr>
              <p:cNvPr id="133" name="Oval 132">
                <a:extLst>
                  <a:ext uri="{FF2B5EF4-FFF2-40B4-BE49-F238E27FC236}">
                    <a16:creationId xmlns:a16="http://schemas.microsoft.com/office/drawing/2014/main" id="{F8FAE925-934D-32EE-EE72-A80D3A18277F}"/>
                  </a:ext>
                </a:extLst>
              </p:cNvPr>
              <p:cNvSpPr/>
              <p:nvPr/>
            </p:nvSpPr>
            <p:spPr>
              <a:xfrm>
                <a:off x="5405487"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Oval 133">
                <a:extLst>
                  <a:ext uri="{FF2B5EF4-FFF2-40B4-BE49-F238E27FC236}">
                    <a16:creationId xmlns:a16="http://schemas.microsoft.com/office/drawing/2014/main" id="{A7E2665F-4CC9-384F-76BF-576920B3D73B}"/>
                  </a:ext>
                </a:extLst>
              </p:cNvPr>
              <p:cNvSpPr/>
              <p:nvPr/>
            </p:nvSpPr>
            <p:spPr>
              <a:xfrm>
                <a:off x="5405487"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Oval 134">
                <a:extLst>
                  <a:ext uri="{FF2B5EF4-FFF2-40B4-BE49-F238E27FC236}">
                    <a16:creationId xmlns:a16="http://schemas.microsoft.com/office/drawing/2014/main" id="{29704B23-31AA-C302-7EC7-C36D8F0CF903}"/>
                  </a:ext>
                </a:extLst>
              </p:cNvPr>
              <p:cNvSpPr/>
              <p:nvPr/>
            </p:nvSpPr>
            <p:spPr>
              <a:xfrm>
                <a:off x="6016658"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Oval 135">
                <a:extLst>
                  <a:ext uri="{FF2B5EF4-FFF2-40B4-BE49-F238E27FC236}">
                    <a16:creationId xmlns:a16="http://schemas.microsoft.com/office/drawing/2014/main" id="{0187CCF4-DDD6-F3FB-F1C1-55C468A93D06}"/>
                  </a:ext>
                </a:extLst>
              </p:cNvPr>
              <p:cNvSpPr/>
              <p:nvPr/>
            </p:nvSpPr>
            <p:spPr>
              <a:xfrm>
                <a:off x="6016658"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Oval 136">
                <a:extLst>
                  <a:ext uri="{FF2B5EF4-FFF2-40B4-BE49-F238E27FC236}">
                    <a16:creationId xmlns:a16="http://schemas.microsoft.com/office/drawing/2014/main" id="{44BF4E28-D7D9-8F57-206A-24E95EF81362}"/>
                  </a:ext>
                </a:extLst>
              </p:cNvPr>
              <p:cNvSpPr/>
              <p:nvPr/>
            </p:nvSpPr>
            <p:spPr>
              <a:xfrm>
                <a:off x="6627829"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Oval 137">
                <a:extLst>
                  <a:ext uri="{FF2B5EF4-FFF2-40B4-BE49-F238E27FC236}">
                    <a16:creationId xmlns:a16="http://schemas.microsoft.com/office/drawing/2014/main" id="{0A391926-4327-EAA8-7CCC-D444185E9F05}"/>
                  </a:ext>
                </a:extLst>
              </p:cNvPr>
              <p:cNvSpPr/>
              <p:nvPr/>
            </p:nvSpPr>
            <p:spPr>
              <a:xfrm>
                <a:off x="6627829"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Oval 138">
                <a:extLst>
                  <a:ext uri="{FF2B5EF4-FFF2-40B4-BE49-F238E27FC236}">
                    <a16:creationId xmlns:a16="http://schemas.microsoft.com/office/drawing/2014/main" id="{CEBEAEF4-2543-DE9E-2052-25ED339C04B4}"/>
                  </a:ext>
                </a:extLst>
              </p:cNvPr>
              <p:cNvSpPr/>
              <p:nvPr/>
            </p:nvSpPr>
            <p:spPr>
              <a:xfrm>
                <a:off x="7239000"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Oval 139">
                <a:extLst>
                  <a:ext uri="{FF2B5EF4-FFF2-40B4-BE49-F238E27FC236}">
                    <a16:creationId xmlns:a16="http://schemas.microsoft.com/office/drawing/2014/main" id="{9A280FDA-EFBB-EAAC-E820-61E294DD5F5D}"/>
                  </a:ext>
                </a:extLst>
              </p:cNvPr>
              <p:cNvSpPr/>
              <p:nvPr/>
            </p:nvSpPr>
            <p:spPr>
              <a:xfrm>
                <a:off x="7239000"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 name="Group 1">
            <a:extLst>
              <a:ext uri="{FF2B5EF4-FFF2-40B4-BE49-F238E27FC236}">
                <a16:creationId xmlns:a16="http://schemas.microsoft.com/office/drawing/2014/main" id="{5FDA27CC-B1E2-21F7-7033-79210B170B75}"/>
              </a:ext>
            </a:extLst>
          </p:cNvPr>
          <p:cNvGrpSpPr/>
          <p:nvPr/>
        </p:nvGrpSpPr>
        <p:grpSpPr>
          <a:xfrm>
            <a:off x="2396446" y="3725843"/>
            <a:ext cx="6858000" cy="1971291"/>
            <a:chOff x="755763" y="3995376"/>
            <a:chExt cx="6858000" cy="1971291"/>
          </a:xfrm>
          <a:solidFill>
            <a:schemeClr val="accent5">
              <a:lumMod val="20000"/>
              <a:lumOff val="80000"/>
            </a:schemeClr>
          </a:solidFill>
        </p:grpSpPr>
        <p:grpSp>
          <p:nvGrpSpPr>
            <p:cNvPr id="3" name="Group 2">
              <a:extLst>
                <a:ext uri="{FF2B5EF4-FFF2-40B4-BE49-F238E27FC236}">
                  <a16:creationId xmlns:a16="http://schemas.microsoft.com/office/drawing/2014/main" id="{FA92F266-022A-143E-2FEF-F4D47462F869}"/>
                </a:ext>
              </a:extLst>
            </p:cNvPr>
            <p:cNvGrpSpPr/>
            <p:nvPr/>
          </p:nvGrpSpPr>
          <p:grpSpPr>
            <a:xfrm>
              <a:off x="755763" y="4567635"/>
              <a:ext cx="6858000" cy="1399032"/>
              <a:chOff x="293088" y="2041079"/>
              <a:chExt cx="6848589" cy="1397756"/>
            </a:xfrm>
            <a:grpFill/>
            <a:effectLst/>
          </p:grpSpPr>
          <p:sp>
            <p:nvSpPr>
              <p:cNvPr id="23" name="Rounded Rectangle 3">
                <a:extLst>
                  <a:ext uri="{FF2B5EF4-FFF2-40B4-BE49-F238E27FC236}">
                    <a16:creationId xmlns:a16="http://schemas.microsoft.com/office/drawing/2014/main" id="{2146FADF-6BFF-0E93-8498-528EF09C8B50}"/>
                  </a:ext>
                </a:extLst>
              </p:cNvPr>
              <p:cNvSpPr/>
              <p:nvPr/>
            </p:nvSpPr>
            <p:spPr>
              <a:xfrm>
                <a:off x="293088" y="2041079"/>
                <a:ext cx="6848589" cy="1069258"/>
              </a:xfrm>
              <a:prstGeom prst="roundRect">
                <a:avLst>
                  <a:gd name="adj" fmla="val 4468"/>
                </a:avLst>
              </a:prstGeom>
              <a:solidFill>
                <a:srgbClr val="DD2BC4"/>
              </a:solidFill>
              <a:ln>
                <a:noFill/>
              </a:ln>
              <a:effectLst>
                <a:outerShdw blurRad="381000" dist="38100" dir="8100000" algn="tr" rotWithShape="0">
                  <a:prstClr val="black">
                    <a:alpha val="40000"/>
                  </a:prstClr>
                </a:outerShdw>
              </a:effectLst>
              <a:scene3d>
                <a:camera prst="isometricOffAxis1Top">
                  <a:rot lat="18664799" lon="19558760" rev="2510697"/>
                </a:camera>
                <a:lightRig rig="balanced" dir="t"/>
              </a:scene3d>
              <a:sp3d extrusionH="63500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7FD86C41-7CC1-67A2-90CE-EC6F8BEE87B5}"/>
                  </a:ext>
                </a:extLst>
              </p:cNvPr>
              <p:cNvGrpSpPr>
                <a:grpSpLocks noChangeAspect="1"/>
              </p:cNvGrpSpPr>
              <p:nvPr/>
            </p:nvGrpSpPr>
            <p:grpSpPr>
              <a:xfrm>
                <a:off x="772037" y="2524435"/>
                <a:ext cx="2089487" cy="914400"/>
                <a:chOff x="5405487" y="2428974"/>
                <a:chExt cx="2140771" cy="936843"/>
              </a:xfrm>
              <a:grpFill/>
              <a:scene3d>
                <a:camera prst="isometricOffAxis1Top">
                  <a:rot lat="18664799" lon="19558760" rev="2510697"/>
                </a:camera>
                <a:lightRig rig="balanced" dir="t"/>
              </a:scene3d>
            </p:grpSpPr>
            <p:sp>
              <p:nvSpPr>
                <p:cNvPr id="25" name="Oval 24">
                  <a:extLst>
                    <a:ext uri="{FF2B5EF4-FFF2-40B4-BE49-F238E27FC236}">
                      <a16:creationId xmlns:a16="http://schemas.microsoft.com/office/drawing/2014/main" id="{F232B3A3-F9BD-D499-7976-69BBE2C0779C}"/>
                    </a:ext>
                  </a:extLst>
                </p:cNvPr>
                <p:cNvSpPr/>
                <p:nvPr/>
              </p:nvSpPr>
              <p:spPr>
                <a:xfrm>
                  <a:off x="5405487" y="2428974"/>
                  <a:ext cx="307258" cy="307258"/>
                </a:xfrm>
                <a:prstGeom prst="ellipse">
                  <a:avLst/>
                </a:prstGeom>
                <a:solidFill>
                  <a:srgbClr val="DD2BC4"/>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a:extLst>
                    <a:ext uri="{FF2B5EF4-FFF2-40B4-BE49-F238E27FC236}">
                      <a16:creationId xmlns:a16="http://schemas.microsoft.com/office/drawing/2014/main" id="{292DFC09-C810-F281-D7D0-599B372B0ADC}"/>
                    </a:ext>
                  </a:extLst>
                </p:cNvPr>
                <p:cNvSpPr/>
                <p:nvPr/>
              </p:nvSpPr>
              <p:spPr>
                <a:xfrm>
                  <a:off x="5405487" y="3058559"/>
                  <a:ext cx="307258" cy="307258"/>
                </a:xfrm>
                <a:prstGeom prst="ellipse">
                  <a:avLst/>
                </a:prstGeom>
                <a:solidFill>
                  <a:srgbClr val="DD2BC4"/>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E8E40D39-1E7F-CCC7-0EDC-6DE6D2D40F61}"/>
                    </a:ext>
                  </a:extLst>
                </p:cNvPr>
                <p:cNvSpPr/>
                <p:nvPr/>
              </p:nvSpPr>
              <p:spPr>
                <a:xfrm>
                  <a:off x="6016658" y="2428974"/>
                  <a:ext cx="307258" cy="307258"/>
                </a:xfrm>
                <a:prstGeom prst="ellipse">
                  <a:avLst/>
                </a:prstGeom>
                <a:solidFill>
                  <a:srgbClr val="DD2BC4"/>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Oval 27">
                  <a:extLst>
                    <a:ext uri="{FF2B5EF4-FFF2-40B4-BE49-F238E27FC236}">
                      <a16:creationId xmlns:a16="http://schemas.microsoft.com/office/drawing/2014/main" id="{CCE2D0A2-EB71-7E35-41EC-D8CA7911E3C4}"/>
                    </a:ext>
                  </a:extLst>
                </p:cNvPr>
                <p:cNvSpPr/>
                <p:nvPr/>
              </p:nvSpPr>
              <p:spPr>
                <a:xfrm>
                  <a:off x="6016658" y="3058559"/>
                  <a:ext cx="307258" cy="307258"/>
                </a:xfrm>
                <a:prstGeom prst="ellipse">
                  <a:avLst/>
                </a:prstGeom>
                <a:solidFill>
                  <a:srgbClr val="DD2BC4"/>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Oval 28">
                  <a:extLst>
                    <a:ext uri="{FF2B5EF4-FFF2-40B4-BE49-F238E27FC236}">
                      <a16:creationId xmlns:a16="http://schemas.microsoft.com/office/drawing/2014/main" id="{62F755E3-1E5C-74D7-68DD-BD1773521E43}"/>
                    </a:ext>
                  </a:extLst>
                </p:cNvPr>
                <p:cNvSpPr/>
                <p:nvPr/>
              </p:nvSpPr>
              <p:spPr>
                <a:xfrm>
                  <a:off x="6627829" y="2428974"/>
                  <a:ext cx="307258" cy="307258"/>
                </a:xfrm>
                <a:prstGeom prst="ellipse">
                  <a:avLst/>
                </a:prstGeom>
                <a:solidFill>
                  <a:srgbClr val="DD2BC4"/>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Oval 29">
                  <a:extLst>
                    <a:ext uri="{FF2B5EF4-FFF2-40B4-BE49-F238E27FC236}">
                      <a16:creationId xmlns:a16="http://schemas.microsoft.com/office/drawing/2014/main" id="{1F2E78AE-1267-8526-826F-6265721E3C17}"/>
                    </a:ext>
                  </a:extLst>
                </p:cNvPr>
                <p:cNvSpPr/>
                <p:nvPr/>
              </p:nvSpPr>
              <p:spPr>
                <a:xfrm>
                  <a:off x="6627829" y="3058559"/>
                  <a:ext cx="307258" cy="307258"/>
                </a:xfrm>
                <a:prstGeom prst="ellipse">
                  <a:avLst/>
                </a:prstGeom>
                <a:solidFill>
                  <a:srgbClr val="DD2BC4"/>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Oval 30">
                  <a:extLst>
                    <a:ext uri="{FF2B5EF4-FFF2-40B4-BE49-F238E27FC236}">
                      <a16:creationId xmlns:a16="http://schemas.microsoft.com/office/drawing/2014/main" id="{5BA540BF-185B-A1BA-AAEE-6C9D3B50B64A}"/>
                    </a:ext>
                  </a:extLst>
                </p:cNvPr>
                <p:cNvSpPr/>
                <p:nvPr/>
              </p:nvSpPr>
              <p:spPr>
                <a:xfrm>
                  <a:off x="7239000" y="2428974"/>
                  <a:ext cx="307258" cy="307258"/>
                </a:xfrm>
                <a:prstGeom prst="ellipse">
                  <a:avLst/>
                </a:prstGeom>
                <a:solidFill>
                  <a:srgbClr val="DD2BC4"/>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Oval 31">
                  <a:extLst>
                    <a:ext uri="{FF2B5EF4-FFF2-40B4-BE49-F238E27FC236}">
                      <a16:creationId xmlns:a16="http://schemas.microsoft.com/office/drawing/2014/main" id="{18D5C5E2-FEC9-54F9-2CC2-8585B73AE9C0}"/>
                    </a:ext>
                  </a:extLst>
                </p:cNvPr>
                <p:cNvSpPr/>
                <p:nvPr/>
              </p:nvSpPr>
              <p:spPr>
                <a:xfrm>
                  <a:off x="7239000" y="3058559"/>
                  <a:ext cx="307258" cy="307258"/>
                </a:xfrm>
                <a:prstGeom prst="ellipse">
                  <a:avLst/>
                </a:prstGeom>
                <a:solidFill>
                  <a:srgbClr val="DD2BC4"/>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
          <p:nvSpPr>
            <p:cNvPr id="6" name="TextBox 5">
              <a:extLst>
                <a:ext uri="{FF2B5EF4-FFF2-40B4-BE49-F238E27FC236}">
                  <a16:creationId xmlns:a16="http://schemas.microsoft.com/office/drawing/2014/main" id="{B2A4EBDD-DD64-7F43-4905-92BEEA2596A6}"/>
                </a:ext>
              </a:extLst>
            </p:cNvPr>
            <p:cNvSpPr txBox="1"/>
            <p:nvPr/>
          </p:nvSpPr>
          <p:spPr>
            <a:xfrm rot="21540000">
              <a:off x="2449970" y="5358069"/>
              <a:ext cx="4382033" cy="492443"/>
            </a:xfrm>
            <a:prstGeom prst="rect">
              <a:avLst/>
            </a:prstGeom>
            <a:noFill/>
            <a:scene3d>
              <a:camera prst="isometricOffAxis1Right">
                <a:rot lat="1080000" lon="20039998" rev="300000"/>
              </a:camera>
              <a:lightRig rig="threePt" dir="t"/>
            </a:scene3d>
          </p:spPr>
          <p:txBody>
            <a:bodyPr wrap="none" rtlCol="0">
              <a:spAutoFit/>
            </a:bodyPr>
            <a:lstStyle/>
            <a:p>
              <a:r>
                <a:rPr lang="en-US" sz="2600" b="1" dirty="0">
                  <a:solidFill>
                    <a:schemeClr val="bg1"/>
                  </a:solidFill>
                </a:rPr>
                <a:t>Machine Learning Practitioner</a:t>
              </a:r>
            </a:p>
          </p:txBody>
        </p:sp>
        <p:sp>
          <p:nvSpPr>
            <p:cNvPr id="7" name="Oval 6">
              <a:extLst>
                <a:ext uri="{FF2B5EF4-FFF2-40B4-BE49-F238E27FC236}">
                  <a16:creationId xmlns:a16="http://schemas.microsoft.com/office/drawing/2014/main" id="{719A0682-F539-B413-47AF-C70FCB6C0F7F}"/>
                </a:ext>
              </a:extLst>
            </p:cNvPr>
            <p:cNvSpPr/>
            <p:nvPr/>
          </p:nvSpPr>
          <p:spPr>
            <a:xfrm>
              <a:off x="3293220" y="4869636"/>
              <a:ext cx="299897" cy="299897"/>
            </a:xfrm>
            <a:prstGeom prst="ellipse">
              <a:avLst/>
            </a:prstGeom>
            <a:solidFill>
              <a:srgbClr val="DD2BC4"/>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895A3C01-AC18-F14F-7A7F-18496E2EBE74}"/>
                </a:ext>
              </a:extLst>
            </p:cNvPr>
            <p:cNvSpPr/>
            <p:nvPr/>
          </p:nvSpPr>
          <p:spPr>
            <a:xfrm>
              <a:off x="3546823" y="5171637"/>
              <a:ext cx="299897" cy="299897"/>
            </a:xfrm>
            <a:prstGeom prst="ellipse">
              <a:avLst/>
            </a:prstGeom>
            <a:solidFill>
              <a:srgbClr val="DD2BC4"/>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AB8A8925-0392-CA98-2C1D-BCBC7A41DC37}"/>
                </a:ext>
              </a:extLst>
            </p:cNvPr>
            <p:cNvSpPr/>
            <p:nvPr/>
          </p:nvSpPr>
          <p:spPr>
            <a:xfrm>
              <a:off x="3818529" y="4733954"/>
              <a:ext cx="299897" cy="299897"/>
            </a:xfrm>
            <a:prstGeom prst="ellipse">
              <a:avLst/>
            </a:prstGeom>
            <a:solidFill>
              <a:srgbClr val="DD2BC4"/>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EEC67C3B-CFA6-8336-DF98-9159B889D148}"/>
                </a:ext>
              </a:extLst>
            </p:cNvPr>
            <p:cNvSpPr/>
            <p:nvPr/>
          </p:nvSpPr>
          <p:spPr>
            <a:xfrm>
              <a:off x="4026840" y="5049871"/>
              <a:ext cx="299897" cy="299897"/>
            </a:xfrm>
            <a:prstGeom prst="ellipse">
              <a:avLst/>
            </a:prstGeom>
            <a:solidFill>
              <a:srgbClr val="DD2BC4"/>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236B2DEF-DA21-0A64-DFDA-1570ADE263A9}"/>
                </a:ext>
              </a:extLst>
            </p:cNvPr>
            <p:cNvSpPr/>
            <p:nvPr/>
          </p:nvSpPr>
          <p:spPr>
            <a:xfrm>
              <a:off x="4340805" y="4599631"/>
              <a:ext cx="299897" cy="299897"/>
            </a:xfrm>
            <a:prstGeom prst="ellipse">
              <a:avLst/>
            </a:prstGeom>
            <a:solidFill>
              <a:srgbClr val="DD2BC4"/>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3268D0E6-2A3F-8E14-4E46-8A14AC843701}"/>
                </a:ext>
              </a:extLst>
            </p:cNvPr>
            <p:cNvSpPr/>
            <p:nvPr/>
          </p:nvSpPr>
          <p:spPr>
            <a:xfrm>
              <a:off x="4504964" y="4927127"/>
              <a:ext cx="299897" cy="299897"/>
            </a:xfrm>
            <a:prstGeom prst="ellipse">
              <a:avLst/>
            </a:prstGeom>
            <a:solidFill>
              <a:srgbClr val="DD2BC4"/>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a:extLst>
                <a:ext uri="{FF2B5EF4-FFF2-40B4-BE49-F238E27FC236}">
                  <a16:creationId xmlns:a16="http://schemas.microsoft.com/office/drawing/2014/main" id="{E2194A36-D931-012B-391A-DCE6A5105D0E}"/>
                </a:ext>
              </a:extLst>
            </p:cNvPr>
            <p:cNvSpPr/>
            <p:nvPr/>
          </p:nvSpPr>
          <p:spPr>
            <a:xfrm>
              <a:off x="4795625" y="4477051"/>
              <a:ext cx="299897" cy="299897"/>
            </a:xfrm>
            <a:prstGeom prst="ellipse">
              <a:avLst/>
            </a:prstGeom>
            <a:solidFill>
              <a:srgbClr val="DD2BC4"/>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8B0DC77C-B25A-669A-5D27-8D16C9DD60E3}"/>
                </a:ext>
              </a:extLst>
            </p:cNvPr>
            <p:cNvSpPr/>
            <p:nvPr/>
          </p:nvSpPr>
          <p:spPr>
            <a:xfrm>
              <a:off x="4985210" y="4791214"/>
              <a:ext cx="299897" cy="299897"/>
            </a:xfrm>
            <a:prstGeom prst="ellipse">
              <a:avLst/>
            </a:prstGeom>
            <a:solidFill>
              <a:srgbClr val="DD2BC4"/>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42E7CA9A-8453-5B2F-65B0-FFD271C55E82}"/>
                </a:ext>
              </a:extLst>
            </p:cNvPr>
            <p:cNvSpPr/>
            <p:nvPr/>
          </p:nvSpPr>
          <p:spPr>
            <a:xfrm>
              <a:off x="5268917" y="4361011"/>
              <a:ext cx="299897" cy="299897"/>
            </a:xfrm>
            <a:prstGeom prst="ellipse">
              <a:avLst/>
            </a:prstGeom>
            <a:solidFill>
              <a:srgbClr val="DD2BC4"/>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E25E682F-A8AC-2C55-E6FF-71395D12BFF9}"/>
                </a:ext>
              </a:extLst>
            </p:cNvPr>
            <p:cNvSpPr/>
            <p:nvPr/>
          </p:nvSpPr>
          <p:spPr>
            <a:xfrm>
              <a:off x="5457044" y="4669969"/>
              <a:ext cx="299897" cy="299897"/>
            </a:xfrm>
            <a:prstGeom prst="ellipse">
              <a:avLst/>
            </a:prstGeom>
            <a:solidFill>
              <a:srgbClr val="DD2BC4"/>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5A19EC1E-6C26-4EB5-C53F-D53B9490EBB2}"/>
                </a:ext>
              </a:extLst>
            </p:cNvPr>
            <p:cNvSpPr/>
            <p:nvPr/>
          </p:nvSpPr>
          <p:spPr>
            <a:xfrm>
              <a:off x="5737579" y="4227258"/>
              <a:ext cx="299897" cy="299897"/>
            </a:xfrm>
            <a:prstGeom prst="ellipse">
              <a:avLst/>
            </a:prstGeom>
            <a:solidFill>
              <a:srgbClr val="DD2BC4"/>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2CD002C8-74B3-AA0D-758A-07D2D21E3732}"/>
                </a:ext>
              </a:extLst>
            </p:cNvPr>
            <p:cNvSpPr/>
            <p:nvPr/>
          </p:nvSpPr>
          <p:spPr>
            <a:xfrm>
              <a:off x="5923185" y="4557639"/>
              <a:ext cx="299897" cy="299897"/>
            </a:xfrm>
            <a:prstGeom prst="ellipse">
              <a:avLst/>
            </a:prstGeom>
            <a:solidFill>
              <a:srgbClr val="DD2BC4"/>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1DD9D8CC-04EC-E069-15B8-C8C3487ECEE7}"/>
                </a:ext>
              </a:extLst>
            </p:cNvPr>
            <p:cNvSpPr/>
            <p:nvPr/>
          </p:nvSpPr>
          <p:spPr>
            <a:xfrm>
              <a:off x="6196661" y="4120731"/>
              <a:ext cx="299897" cy="299897"/>
            </a:xfrm>
            <a:prstGeom prst="ellipse">
              <a:avLst/>
            </a:prstGeom>
            <a:solidFill>
              <a:srgbClr val="DD2BC4"/>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8479649C-81DB-23EC-7316-8D4CC287602C}"/>
                </a:ext>
              </a:extLst>
            </p:cNvPr>
            <p:cNvSpPr/>
            <p:nvPr/>
          </p:nvSpPr>
          <p:spPr>
            <a:xfrm>
              <a:off x="6384455" y="4424821"/>
              <a:ext cx="299897" cy="299897"/>
            </a:xfrm>
            <a:prstGeom prst="ellipse">
              <a:avLst/>
            </a:prstGeom>
            <a:solidFill>
              <a:srgbClr val="DD2BC4"/>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20523302-A42F-EDFF-D7F0-3C9435EE1785}"/>
                </a:ext>
              </a:extLst>
            </p:cNvPr>
            <p:cNvSpPr/>
            <p:nvPr/>
          </p:nvSpPr>
          <p:spPr>
            <a:xfrm>
              <a:off x="6647408" y="3995376"/>
              <a:ext cx="299897" cy="299897"/>
            </a:xfrm>
            <a:prstGeom prst="ellipse">
              <a:avLst/>
            </a:prstGeom>
            <a:solidFill>
              <a:srgbClr val="DD2BC4"/>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30901766-8AFB-1CAA-6695-111B59BEA394}"/>
                </a:ext>
              </a:extLst>
            </p:cNvPr>
            <p:cNvSpPr/>
            <p:nvPr/>
          </p:nvSpPr>
          <p:spPr>
            <a:xfrm>
              <a:off x="6854469" y="4298981"/>
              <a:ext cx="299897" cy="299897"/>
            </a:xfrm>
            <a:prstGeom prst="ellipse">
              <a:avLst/>
            </a:prstGeom>
            <a:solidFill>
              <a:srgbClr val="DD2BC4"/>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884212410"/>
      </p:ext>
    </p:extLst>
  </p:cSld>
  <p:clrMapOvr>
    <a:overrideClrMapping bg1="lt1" tx1="dk1" bg2="lt2" tx2="dk2" accent1="accent1" accent2="accent2" accent3="accent3" accent4="accent4" accent5="accent5" accent6="accent6" hlink="hlink" folHlink="folHlink"/>
  </p:clrMapOvr>
</p:sld>
</file>

<file path=ppt/slides/slide80.xml><?xml version="1.0" encoding="utf-8"?>
<p:sld xmlns:a="http://schemas.openxmlformats.org/drawingml/2006/main" xmlns:r="http://schemas.openxmlformats.org/officeDocument/2006/relationships" xmlns:p="http://schemas.openxmlformats.org/presentationml/2006/main">
  <p:cSld>
    <p:bg>
      <p:bgPr>
        <a:solidFill>
          <a:srgbClr val="FFF8F0"/>
        </a:solidFill>
        <a:effectLst/>
      </p:bgPr>
    </p:bg>
    <p:spTree>
      <p:nvGrpSpPr>
        <p:cNvPr id="1" name=""/>
        <p:cNvGrpSpPr/>
        <p:nvPr/>
      </p:nvGrpSpPr>
      <p:grpSpPr>
        <a:xfrm>
          <a:off x="0" y="0"/>
          <a:ext cx="0" cy="0"/>
          <a:chOff x="0" y="0"/>
          <a:chExt cx="0" cy="0"/>
        </a:xfrm>
      </p:grpSpPr>
      <p:sp>
        <p:nvSpPr>
          <p:cNvPr id="6" name="Text 11">
            <a:extLst>
              <a:ext uri="{FF2B5EF4-FFF2-40B4-BE49-F238E27FC236}">
                <a16:creationId xmlns:a16="http://schemas.microsoft.com/office/drawing/2014/main" id="{8BB926E1-EB6F-C4A0-153B-A22C1A63287E}"/>
              </a:ext>
            </a:extLst>
          </p:cNvPr>
          <p:cNvSpPr/>
          <p:nvPr/>
        </p:nvSpPr>
        <p:spPr>
          <a:xfrm>
            <a:off x="1126249" y="320956"/>
            <a:ext cx="7061768" cy="340023"/>
          </a:xfrm>
          <a:prstGeom prst="rect">
            <a:avLst/>
          </a:prstGeom>
          <a:noFill/>
          <a:ln/>
        </p:spPr>
        <p:txBody>
          <a:bodyPr wrap="square" lIns="0" tIns="0" rIns="0" bIns="0" rtlCol="0" anchor="t"/>
          <a:lstStyle/>
          <a:p>
            <a:pPr defTabSz="1219170">
              <a:defRPr/>
            </a:pPr>
            <a:r>
              <a:rPr lang="en-US" sz="4000" kern="0" spc="-48" dirty="0">
                <a:solidFill>
                  <a:srgbClr val="090909"/>
                </a:solidFill>
                <a:latin typeface="Suisse Intl" pitchFamily="34" charset="0"/>
              </a:rPr>
              <a:t>Machine Learning Practitioner</a:t>
            </a:r>
            <a:endParaRPr lang="en-US" sz="4000" dirty="0">
              <a:solidFill>
                <a:prstClr val="black"/>
              </a:solidFill>
              <a:latin typeface="Calibri" panose="020F0502020204030204"/>
            </a:endParaRPr>
          </a:p>
        </p:txBody>
      </p:sp>
      <p:grpSp>
        <p:nvGrpSpPr>
          <p:cNvPr id="50" name="Group 49">
            <a:extLst>
              <a:ext uri="{FF2B5EF4-FFF2-40B4-BE49-F238E27FC236}">
                <a16:creationId xmlns:a16="http://schemas.microsoft.com/office/drawing/2014/main" id="{F7926819-B6F6-B26F-57FB-714EA256E648}"/>
              </a:ext>
            </a:extLst>
          </p:cNvPr>
          <p:cNvGrpSpPr/>
          <p:nvPr/>
        </p:nvGrpSpPr>
        <p:grpSpPr>
          <a:xfrm>
            <a:off x="755763" y="3995376"/>
            <a:ext cx="6858000" cy="1971291"/>
            <a:chOff x="755763" y="3995376"/>
            <a:chExt cx="6858000" cy="1971291"/>
          </a:xfrm>
        </p:grpSpPr>
        <p:grpSp>
          <p:nvGrpSpPr>
            <p:cNvPr id="8" name="Group 7">
              <a:extLst>
                <a:ext uri="{FF2B5EF4-FFF2-40B4-BE49-F238E27FC236}">
                  <a16:creationId xmlns:a16="http://schemas.microsoft.com/office/drawing/2014/main" id="{BE762564-FFF3-C4D3-2806-CEA51A5EB672}"/>
                </a:ext>
              </a:extLst>
            </p:cNvPr>
            <p:cNvGrpSpPr/>
            <p:nvPr/>
          </p:nvGrpSpPr>
          <p:grpSpPr>
            <a:xfrm>
              <a:off x="755763" y="4567635"/>
              <a:ext cx="6858000" cy="1399032"/>
              <a:chOff x="293088" y="2041079"/>
              <a:chExt cx="6848589" cy="1397756"/>
            </a:xfrm>
            <a:effectLst/>
          </p:grpSpPr>
          <p:sp>
            <p:nvSpPr>
              <p:cNvPr id="9" name="Rounded Rectangle 3">
                <a:extLst>
                  <a:ext uri="{FF2B5EF4-FFF2-40B4-BE49-F238E27FC236}">
                    <a16:creationId xmlns:a16="http://schemas.microsoft.com/office/drawing/2014/main" id="{9E06068D-C480-748B-3A60-9EC3BC1F2439}"/>
                  </a:ext>
                </a:extLst>
              </p:cNvPr>
              <p:cNvSpPr/>
              <p:nvPr/>
            </p:nvSpPr>
            <p:spPr>
              <a:xfrm>
                <a:off x="293088" y="2041079"/>
                <a:ext cx="6848589" cy="1069258"/>
              </a:xfrm>
              <a:prstGeom prst="roundRect">
                <a:avLst>
                  <a:gd name="adj" fmla="val 4468"/>
                </a:avLst>
              </a:prstGeom>
              <a:solidFill>
                <a:schemeClr val="accent6">
                  <a:lumMod val="20000"/>
                  <a:lumOff val="80000"/>
                </a:schemeClr>
              </a:solidFill>
              <a:ln>
                <a:noFill/>
              </a:ln>
              <a:effectLst>
                <a:outerShdw blurRad="381000" dist="38100" dir="8100000" algn="tr" rotWithShape="0">
                  <a:prstClr val="black">
                    <a:alpha val="40000"/>
                  </a:prstClr>
                </a:outerShdw>
              </a:effectLst>
              <a:scene3d>
                <a:camera prst="isometricOffAxis1Top">
                  <a:rot lat="18664799" lon="19558760" rev="2510697"/>
                </a:camera>
                <a:lightRig rig="balanced" dir="t"/>
              </a:scene3d>
              <a:sp3d extrusionH="63500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D57EAD64-BB71-345B-75AB-5F20D208E22E}"/>
                  </a:ext>
                </a:extLst>
              </p:cNvPr>
              <p:cNvGrpSpPr>
                <a:grpSpLocks noChangeAspect="1"/>
              </p:cNvGrpSpPr>
              <p:nvPr/>
            </p:nvGrpSpPr>
            <p:grpSpPr>
              <a:xfrm>
                <a:off x="772037" y="2524435"/>
                <a:ext cx="2089487" cy="914400"/>
                <a:chOff x="5405487" y="2428974"/>
                <a:chExt cx="2140771" cy="936843"/>
              </a:xfrm>
              <a:solidFill>
                <a:srgbClr val="E71F1F"/>
              </a:solidFill>
              <a:scene3d>
                <a:camera prst="isometricOffAxis1Top">
                  <a:rot lat="18664799" lon="19558760" rev="2510697"/>
                </a:camera>
                <a:lightRig rig="balanced" dir="t"/>
              </a:scene3d>
            </p:grpSpPr>
            <p:sp>
              <p:nvSpPr>
                <p:cNvPr id="11" name="Oval 10">
                  <a:extLst>
                    <a:ext uri="{FF2B5EF4-FFF2-40B4-BE49-F238E27FC236}">
                      <a16:creationId xmlns:a16="http://schemas.microsoft.com/office/drawing/2014/main" id="{2414D352-3367-8146-2F36-D6AD47CBCDEF}"/>
                    </a:ext>
                  </a:extLst>
                </p:cNvPr>
                <p:cNvSpPr/>
                <p:nvPr/>
              </p:nvSpPr>
              <p:spPr>
                <a:xfrm>
                  <a:off x="5405487"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85A2A2E1-25E1-BC6A-5B90-0AAAB9878FA3}"/>
                    </a:ext>
                  </a:extLst>
                </p:cNvPr>
                <p:cNvSpPr/>
                <p:nvPr/>
              </p:nvSpPr>
              <p:spPr>
                <a:xfrm>
                  <a:off x="5405487"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3BC8DE29-8DF8-1DAD-FAED-E6BA59D555FC}"/>
                    </a:ext>
                  </a:extLst>
                </p:cNvPr>
                <p:cNvSpPr/>
                <p:nvPr/>
              </p:nvSpPr>
              <p:spPr>
                <a:xfrm>
                  <a:off x="6016658"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FF0B951B-10A1-6C86-9828-9048709BDEA6}"/>
                    </a:ext>
                  </a:extLst>
                </p:cNvPr>
                <p:cNvSpPr/>
                <p:nvPr/>
              </p:nvSpPr>
              <p:spPr>
                <a:xfrm>
                  <a:off x="6016658"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327649EB-9014-CFDA-1794-546B2D1717B1}"/>
                    </a:ext>
                  </a:extLst>
                </p:cNvPr>
                <p:cNvSpPr/>
                <p:nvPr/>
              </p:nvSpPr>
              <p:spPr>
                <a:xfrm>
                  <a:off x="6627829"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C3809E0C-407E-93F9-C303-23BB37BEE062}"/>
                    </a:ext>
                  </a:extLst>
                </p:cNvPr>
                <p:cNvSpPr/>
                <p:nvPr/>
              </p:nvSpPr>
              <p:spPr>
                <a:xfrm>
                  <a:off x="6627829"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8F6B5A37-60EC-0355-95DC-E379F7C98E6E}"/>
                    </a:ext>
                  </a:extLst>
                </p:cNvPr>
                <p:cNvSpPr/>
                <p:nvPr/>
              </p:nvSpPr>
              <p:spPr>
                <a:xfrm>
                  <a:off x="7239000"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a:extLst>
                    <a:ext uri="{FF2B5EF4-FFF2-40B4-BE49-F238E27FC236}">
                      <a16:creationId xmlns:a16="http://schemas.microsoft.com/office/drawing/2014/main" id="{35D27D6F-5508-FE9F-3AD6-C5467B91E247}"/>
                    </a:ext>
                  </a:extLst>
                </p:cNvPr>
                <p:cNvSpPr/>
                <p:nvPr/>
              </p:nvSpPr>
              <p:spPr>
                <a:xfrm>
                  <a:off x="7239000"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19" name="TextBox 18">
              <a:extLst>
                <a:ext uri="{FF2B5EF4-FFF2-40B4-BE49-F238E27FC236}">
                  <a16:creationId xmlns:a16="http://schemas.microsoft.com/office/drawing/2014/main" id="{1F2A44F9-BC6F-C17D-7B58-1F9FC65B0FBC}"/>
                </a:ext>
              </a:extLst>
            </p:cNvPr>
            <p:cNvSpPr txBox="1"/>
            <p:nvPr/>
          </p:nvSpPr>
          <p:spPr>
            <a:xfrm rot="-60000">
              <a:off x="3399237" y="5329788"/>
              <a:ext cx="2690865" cy="492443"/>
            </a:xfrm>
            <a:prstGeom prst="rect">
              <a:avLst/>
            </a:prstGeom>
            <a:noFill/>
            <a:scene3d>
              <a:camera prst="isometricOffAxis1Right">
                <a:rot lat="1080000" lon="20039998" rev="300000"/>
              </a:camera>
              <a:lightRig rig="threePt" dir="t"/>
            </a:scene3d>
          </p:spPr>
          <p:txBody>
            <a:bodyPr wrap="none" rtlCol="0">
              <a:spAutoFit/>
            </a:bodyPr>
            <a:lstStyle/>
            <a:p>
              <a:r>
                <a:rPr lang="en-US" sz="2600" b="1" dirty="0"/>
                <a:t>Cloud Practitioner</a:t>
              </a:r>
            </a:p>
          </p:txBody>
        </p:sp>
        <p:sp>
          <p:nvSpPr>
            <p:cNvPr id="28" name="Oval 27">
              <a:extLst>
                <a:ext uri="{FF2B5EF4-FFF2-40B4-BE49-F238E27FC236}">
                  <a16:creationId xmlns:a16="http://schemas.microsoft.com/office/drawing/2014/main" id="{6C8D8D9D-24A9-E7CB-C140-A99CC1C4F5C3}"/>
                </a:ext>
              </a:extLst>
            </p:cNvPr>
            <p:cNvSpPr/>
            <p:nvPr/>
          </p:nvSpPr>
          <p:spPr>
            <a:xfrm>
              <a:off x="3293220" y="4869636"/>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a:extLst>
                <a:ext uri="{FF2B5EF4-FFF2-40B4-BE49-F238E27FC236}">
                  <a16:creationId xmlns:a16="http://schemas.microsoft.com/office/drawing/2014/main" id="{DCFA55DD-C312-0BFE-6B15-A2E3D5E16088}"/>
                </a:ext>
              </a:extLst>
            </p:cNvPr>
            <p:cNvSpPr/>
            <p:nvPr/>
          </p:nvSpPr>
          <p:spPr>
            <a:xfrm>
              <a:off x="3546823" y="5171637"/>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B6616A62-89AC-6F3A-55E3-A62092078DDD}"/>
                </a:ext>
              </a:extLst>
            </p:cNvPr>
            <p:cNvSpPr/>
            <p:nvPr/>
          </p:nvSpPr>
          <p:spPr>
            <a:xfrm>
              <a:off x="3818529" y="4733954"/>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8BFFBD4E-BFB6-E4AC-B2CD-A2AC16F2B2BD}"/>
                </a:ext>
              </a:extLst>
            </p:cNvPr>
            <p:cNvSpPr/>
            <p:nvPr/>
          </p:nvSpPr>
          <p:spPr>
            <a:xfrm>
              <a:off x="4026840" y="504987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815B9C90-26E7-2982-1C0B-D721D8957A09}"/>
                </a:ext>
              </a:extLst>
            </p:cNvPr>
            <p:cNvSpPr/>
            <p:nvPr/>
          </p:nvSpPr>
          <p:spPr>
            <a:xfrm>
              <a:off x="4340805" y="459963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E1A92372-4878-B64E-71E1-8F4AE7E656E3}"/>
                </a:ext>
              </a:extLst>
            </p:cNvPr>
            <p:cNvSpPr/>
            <p:nvPr/>
          </p:nvSpPr>
          <p:spPr>
            <a:xfrm>
              <a:off x="4504964" y="4927127"/>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Oval 33">
              <a:extLst>
                <a:ext uri="{FF2B5EF4-FFF2-40B4-BE49-F238E27FC236}">
                  <a16:creationId xmlns:a16="http://schemas.microsoft.com/office/drawing/2014/main" id="{DCF09BC0-0D24-AA3B-1FCB-442FDC071E9D}"/>
                </a:ext>
              </a:extLst>
            </p:cNvPr>
            <p:cNvSpPr/>
            <p:nvPr/>
          </p:nvSpPr>
          <p:spPr>
            <a:xfrm>
              <a:off x="4795625" y="447705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B49B9888-06A5-1204-2635-398E19A5FE6A}"/>
                </a:ext>
              </a:extLst>
            </p:cNvPr>
            <p:cNvSpPr/>
            <p:nvPr/>
          </p:nvSpPr>
          <p:spPr>
            <a:xfrm>
              <a:off x="4985210" y="4791214"/>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a:extLst>
                <a:ext uri="{FF2B5EF4-FFF2-40B4-BE49-F238E27FC236}">
                  <a16:creationId xmlns:a16="http://schemas.microsoft.com/office/drawing/2014/main" id="{65305743-CBD2-54E4-38F5-6BCF0F8B1908}"/>
                </a:ext>
              </a:extLst>
            </p:cNvPr>
            <p:cNvSpPr/>
            <p:nvPr/>
          </p:nvSpPr>
          <p:spPr>
            <a:xfrm>
              <a:off x="5268917" y="436101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a:extLst>
                <a:ext uri="{FF2B5EF4-FFF2-40B4-BE49-F238E27FC236}">
                  <a16:creationId xmlns:a16="http://schemas.microsoft.com/office/drawing/2014/main" id="{27690AC4-54E9-9A1D-23F0-5E71A079E4B2}"/>
                </a:ext>
              </a:extLst>
            </p:cNvPr>
            <p:cNvSpPr/>
            <p:nvPr/>
          </p:nvSpPr>
          <p:spPr>
            <a:xfrm>
              <a:off x="5457044" y="4669969"/>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id="{99879C6B-1AEA-5988-6C44-36C94257A5A7}"/>
                </a:ext>
              </a:extLst>
            </p:cNvPr>
            <p:cNvSpPr/>
            <p:nvPr/>
          </p:nvSpPr>
          <p:spPr>
            <a:xfrm>
              <a:off x="5737579" y="4227258"/>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a:extLst>
                <a:ext uri="{FF2B5EF4-FFF2-40B4-BE49-F238E27FC236}">
                  <a16:creationId xmlns:a16="http://schemas.microsoft.com/office/drawing/2014/main" id="{C0BEB757-42E6-62BD-FE83-A805F4F950E6}"/>
                </a:ext>
              </a:extLst>
            </p:cNvPr>
            <p:cNvSpPr/>
            <p:nvPr/>
          </p:nvSpPr>
          <p:spPr>
            <a:xfrm>
              <a:off x="5923185" y="4557639"/>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a:extLst>
                <a:ext uri="{FF2B5EF4-FFF2-40B4-BE49-F238E27FC236}">
                  <a16:creationId xmlns:a16="http://schemas.microsoft.com/office/drawing/2014/main" id="{10D5B972-84D2-8B1F-74EF-BD4D2270B92E}"/>
                </a:ext>
              </a:extLst>
            </p:cNvPr>
            <p:cNvSpPr/>
            <p:nvPr/>
          </p:nvSpPr>
          <p:spPr>
            <a:xfrm>
              <a:off x="6196661" y="412073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a:extLst>
                <a:ext uri="{FF2B5EF4-FFF2-40B4-BE49-F238E27FC236}">
                  <a16:creationId xmlns:a16="http://schemas.microsoft.com/office/drawing/2014/main" id="{5BA08AF6-00A5-56E1-69EB-E8074B4CCB7F}"/>
                </a:ext>
              </a:extLst>
            </p:cNvPr>
            <p:cNvSpPr/>
            <p:nvPr/>
          </p:nvSpPr>
          <p:spPr>
            <a:xfrm>
              <a:off x="6384455" y="442482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5557CB5B-75DC-4908-43BC-2E7ED4EBD345}"/>
                </a:ext>
              </a:extLst>
            </p:cNvPr>
            <p:cNvSpPr/>
            <p:nvPr/>
          </p:nvSpPr>
          <p:spPr>
            <a:xfrm>
              <a:off x="6647408" y="3995376"/>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a:extLst>
                <a:ext uri="{FF2B5EF4-FFF2-40B4-BE49-F238E27FC236}">
                  <a16:creationId xmlns:a16="http://schemas.microsoft.com/office/drawing/2014/main" id="{3BD721E9-1819-65A9-6053-B8E36F32130C}"/>
                </a:ext>
              </a:extLst>
            </p:cNvPr>
            <p:cNvSpPr/>
            <p:nvPr/>
          </p:nvSpPr>
          <p:spPr>
            <a:xfrm>
              <a:off x="6854469" y="429898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21" name="Image 0" descr="https://pitch-assets-ccb95893-de3f-4266-973c-20049231b248.s3.eu-west-1.amazonaws.com/e454ab81-7b56-4987-907c-8565de47887f?pitch-bytes=10814&amp;pitch-content-type=image%2Fsvg%2Bxml">
            <a:extLst>
              <a:ext uri="{FF2B5EF4-FFF2-40B4-BE49-F238E27FC236}">
                <a16:creationId xmlns:a16="http://schemas.microsoft.com/office/drawing/2014/main" id="{7C4285CF-83B1-2F63-141F-41C8C6E6FECA}"/>
              </a:ext>
            </a:extLst>
          </p:cNvPr>
          <p:cNvPicPr>
            <a:picLocks noChangeAspect="1"/>
          </p:cNvPicPr>
          <p:nvPr/>
        </p:nvPicPr>
        <p:blipFill>
          <a:blip r:embed="rId4">
            <a:alphaModFix amt="7000"/>
            <a:extLst>
              <a:ext uri="{96DAC541-7B7A-43D3-8B79-37D633B846F1}">
                <asvg:svgBlip xmlns:asvg="http://schemas.microsoft.com/office/drawing/2016/SVG/main" r:embed="rId5"/>
              </a:ext>
            </a:extLst>
          </a:blip>
          <a:srcRect r="11341" b="44506"/>
          <a:stretch/>
        </p:blipFill>
        <p:spPr>
          <a:xfrm>
            <a:off x="-384813" y="-710533"/>
            <a:ext cx="9174056" cy="2460985"/>
          </a:xfrm>
          <a:prstGeom prst="rect">
            <a:avLst/>
          </a:prstGeom>
        </p:spPr>
      </p:pic>
      <p:pic>
        <p:nvPicPr>
          <p:cNvPr id="22" name="Image 1" descr="https://pitch-assets-ccb95893-de3f-4266-973c-20049231b248.s3.eu-west-1.amazonaws.com/e454ab81-7b56-4987-907c-8565de47887f?pitch-bytes=10814&amp;pitch-content-type=image%2Fsvg%2Bxml">
            <a:extLst>
              <a:ext uri="{FF2B5EF4-FFF2-40B4-BE49-F238E27FC236}">
                <a16:creationId xmlns:a16="http://schemas.microsoft.com/office/drawing/2014/main" id="{407E90F9-7AA4-8DB8-9FC4-2C303C4F8EE8}"/>
              </a:ext>
            </a:extLst>
          </p:cNvPr>
          <p:cNvPicPr>
            <a:picLocks noChangeAspect="1"/>
          </p:cNvPicPr>
          <p:nvPr/>
        </p:nvPicPr>
        <p:blipFill>
          <a:blip r:embed="rId4">
            <a:alphaModFix amt="7000"/>
            <a:extLst>
              <a:ext uri="{96DAC541-7B7A-43D3-8B79-37D633B846F1}">
                <asvg:svgBlip xmlns:asvg="http://schemas.microsoft.com/office/drawing/2016/SVG/main" r:embed="rId5"/>
              </a:ext>
            </a:extLst>
          </a:blip>
          <a:srcRect t="54280" r="7309" b="10191"/>
          <a:stretch/>
        </p:blipFill>
        <p:spPr>
          <a:xfrm>
            <a:off x="2419515" y="5112359"/>
            <a:ext cx="9591287" cy="1575595"/>
          </a:xfrm>
          <a:prstGeom prst="rect">
            <a:avLst/>
          </a:prstGeom>
        </p:spPr>
      </p:pic>
      <p:pic>
        <p:nvPicPr>
          <p:cNvPr id="23" name="Image 0" descr="https://pitch-assets-ccb95893-de3f-4266-973c-20049231b248.s3.eu-west-1.amazonaws.com/35f1d9a3-be79-41bb-8b33-f01f69bff292?pitch-bytes=12564&amp;pitch-content-type=image%2Fpng">
            <a:extLst>
              <a:ext uri="{FF2B5EF4-FFF2-40B4-BE49-F238E27FC236}">
                <a16:creationId xmlns:a16="http://schemas.microsoft.com/office/drawing/2014/main" id="{ADB85463-768A-0ADC-3855-3F45E0B60F01}"/>
              </a:ext>
            </a:extLst>
          </p:cNvPr>
          <p:cNvPicPr>
            <a:picLocks noChangeAspect="1"/>
          </p:cNvPicPr>
          <p:nvPr/>
        </p:nvPicPr>
        <p:blipFill>
          <a:blip r:embed="rId6"/>
          <a:srcRect/>
          <a:stretch/>
        </p:blipFill>
        <p:spPr>
          <a:xfrm>
            <a:off x="11793541" y="6155039"/>
            <a:ext cx="165217" cy="474559"/>
          </a:xfrm>
          <a:prstGeom prst="rect">
            <a:avLst/>
          </a:prstGeom>
        </p:spPr>
      </p:pic>
      <p:sp>
        <p:nvSpPr>
          <p:cNvPr id="24" name="TextBox 23">
            <a:extLst>
              <a:ext uri="{FF2B5EF4-FFF2-40B4-BE49-F238E27FC236}">
                <a16:creationId xmlns:a16="http://schemas.microsoft.com/office/drawing/2014/main" id="{5FCA3023-AC1C-D6BE-7470-B7E07A3E38AD}"/>
              </a:ext>
            </a:extLst>
          </p:cNvPr>
          <p:cNvSpPr txBox="1"/>
          <p:nvPr/>
        </p:nvSpPr>
        <p:spPr>
          <a:xfrm>
            <a:off x="7629235" y="569977"/>
            <a:ext cx="4276437" cy="1200329"/>
          </a:xfrm>
          <a:prstGeom prst="rect">
            <a:avLst/>
          </a:prstGeom>
          <a:noFill/>
        </p:spPr>
        <p:txBody>
          <a:bodyPr wrap="square">
            <a:spAutoFit/>
          </a:bodyPr>
          <a:lstStyle/>
          <a:p>
            <a:pPr algn="just"/>
            <a:r>
              <a:rPr lang="en-US" sz="1200" b="1" dirty="0">
                <a:solidFill>
                  <a:srgbClr val="000000"/>
                </a:solidFill>
              </a:rPr>
              <a:t>The AWS Certified Cloud Practitioner</a:t>
            </a:r>
            <a:r>
              <a:rPr lang="en-US" sz="1200" dirty="0">
                <a:solidFill>
                  <a:srgbClr val="000000"/>
                </a:solidFill>
              </a:rPr>
              <a:t> validates foundational, high-level understanding of AWS Cloud, services, and terminology.  This is a good starting point on the AWS Certification journey for individuals with no prior IT or cloud experience switching to a cloud career or for line-of-business employees looking for foundational cloud literacy.</a:t>
            </a:r>
          </a:p>
        </p:txBody>
      </p:sp>
      <p:sp>
        <p:nvSpPr>
          <p:cNvPr id="25" name="TextBox 24">
            <a:extLst>
              <a:ext uri="{FF2B5EF4-FFF2-40B4-BE49-F238E27FC236}">
                <a16:creationId xmlns:a16="http://schemas.microsoft.com/office/drawing/2014/main" id="{DFA78951-3FBF-7F30-9C6F-DB93F18EB2D3}"/>
              </a:ext>
            </a:extLst>
          </p:cNvPr>
          <p:cNvSpPr txBox="1"/>
          <p:nvPr/>
        </p:nvSpPr>
        <p:spPr>
          <a:xfrm>
            <a:off x="7629235" y="1968641"/>
            <a:ext cx="4276437" cy="5293757"/>
          </a:xfrm>
          <a:prstGeom prst="rect">
            <a:avLst/>
          </a:prstGeom>
          <a:noFill/>
        </p:spPr>
        <p:txBody>
          <a:bodyPr wrap="square">
            <a:spAutoFit/>
          </a:bodyPr>
          <a:lstStyle/>
          <a:p>
            <a:r>
              <a:rPr lang="en-US" sz="1400" b="1" dirty="0">
                <a:solidFill>
                  <a:srgbClr val="000000"/>
                </a:solidFill>
              </a:rPr>
              <a:t>Training Program:</a:t>
            </a:r>
            <a:r>
              <a:rPr lang="en-US" sz="1400" dirty="0">
                <a:solidFill>
                  <a:srgbClr val="000000"/>
                </a:solidFill>
              </a:rPr>
              <a:t> </a:t>
            </a:r>
          </a:p>
          <a:p>
            <a:endParaRPr lang="en-US" sz="1200" dirty="0">
              <a:solidFill>
                <a:srgbClr val="000000"/>
              </a:solidFill>
            </a:endParaRPr>
          </a:p>
          <a:p>
            <a:r>
              <a:rPr lang="en-US" sz="1200" b="1" dirty="0">
                <a:solidFill>
                  <a:srgbClr val="000000"/>
                </a:solidFill>
              </a:rPr>
              <a:t>Get to know the exam with exam-style questions</a:t>
            </a:r>
          </a:p>
          <a:p>
            <a:pPr marL="628650" lvl="1" indent="-171450">
              <a:buFont typeface="Arial" panose="020B0604020202020204" pitchFamily="34" charset="0"/>
              <a:buChar char="•"/>
            </a:pPr>
            <a:r>
              <a:rPr lang="en-US" sz="1200" dirty="0">
                <a:solidFill>
                  <a:srgbClr val="000000"/>
                </a:solidFill>
              </a:rPr>
              <a:t>Review the CLF-C02 exam guide</a:t>
            </a:r>
          </a:p>
          <a:p>
            <a:pPr marL="628650" lvl="1" indent="-171450">
              <a:buFont typeface="Arial" panose="020B0604020202020204" pitchFamily="34" charset="0"/>
              <a:buChar char="•"/>
            </a:pPr>
            <a:r>
              <a:rPr lang="en-US" sz="1200" dirty="0">
                <a:solidFill>
                  <a:srgbClr val="000000"/>
                </a:solidFill>
              </a:rPr>
              <a:t>AWS Certified Cloud Practitioner Official Practice Question Set</a:t>
            </a:r>
          </a:p>
          <a:p>
            <a:pPr marL="628650" lvl="1" indent="-171450">
              <a:buFont typeface="Arial" panose="020B0604020202020204" pitchFamily="34" charset="0"/>
              <a:buChar char="•"/>
            </a:pPr>
            <a:r>
              <a:rPr lang="en-US" sz="1200" dirty="0">
                <a:solidFill>
                  <a:srgbClr val="000000"/>
                </a:solidFill>
              </a:rPr>
              <a:t>Exam Prep Official Pretest: AWS Certified Cloud Practitioner (CLF-C02)</a:t>
            </a:r>
          </a:p>
          <a:p>
            <a:endParaRPr lang="en-US" sz="1200" dirty="0">
              <a:solidFill>
                <a:srgbClr val="000000"/>
              </a:solidFill>
            </a:endParaRPr>
          </a:p>
          <a:p>
            <a:r>
              <a:rPr lang="en-US" sz="1200" b="1" dirty="0">
                <a:solidFill>
                  <a:srgbClr val="000000"/>
                </a:solidFill>
              </a:rPr>
              <a:t>Get additional guidance through Exam Prep on AWS Skill Builder</a:t>
            </a:r>
          </a:p>
          <a:p>
            <a:pPr marL="628650" lvl="1" indent="-171450">
              <a:buFont typeface="Arial" panose="020B0604020202020204" pitchFamily="34" charset="0"/>
              <a:buChar char="•"/>
            </a:pPr>
            <a:r>
              <a:rPr lang="en-US" sz="1200" dirty="0">
                <a:solidFill>
                  <a:srgbClr val="000000"/>
                </a:solidFill>
              </a:rPr>
              <a:t>Refresh your AWS Knowledge and skills</a:t>
            </a:r>
          </a:p>
          <a:p>
            <a:pPr marL="628650" lvl="1" indent="-171450">
              <a:buFont typeface="Arial" panose="020B0604020202020204" pitchFamily="34" charset="0"/>
              <a:buChar char="•"/>
            </a:pPr>
            <a:r>
              <a:rPr lang="en-US" sz="1200" dirty="0">
                <a:solidFill>
                  <a:srgbClr val="000000"/>
                </a:solidFill>
              </a:rPr>
              <a:t>AWS Cloud Practitioner Essentials </a:t>
            </a:r>
          </a:p>
          <a:p>
            <a:pPr marL="628650" lvl="1" indent="-171450">
              <a:buFont typeface="Arial" panose="020B0604020202020204" pitchFamily="34" charset="0"/>
              <a:buChar char="•"/>
            </a:pPr>
            <a:r>
              <a:rPr lang="en-US" sz="1200" dirty="0">
                <a:solidFill>
                  <a:srgbClr val="000000"/>
                </a:solidFill>
              </a:rPr>
              <a:t>AWS Cloud Quest: Cloud Practitioner </a:t>
            </a:r>
          </a:p>
          <a:p>
            <a:endParaRPr lang="en-US" sz="1200" dirty="0">
              <a:solidFill>
                <a:srgbClr val="000000"/>
              </a:solidFill>
            </a:endParaRPr>
          </a:p>
          <a:p>
            <a:r>
              <a:rPr lang="en-US" sz="1200" b="1" dirty="0">
                <a:solidFill>
                  <a:srgbClr val="000000"/>
                </a:solidFill>
              </a:rPr>
              <a:t>Review and practice for your exam</a:t>
            </a:r>
          </a:p>
          <a:p>
            <a:pPr marL="628650" lvl="1" indent="-171450">
              <a:buFont typeface="Arial" panose="020B0604020202020204" pitchFamily="34" charset="0"/>
              <a:buChar char="•"/>
            </a:pPr>
            <a:r>
              <a:rPr lang="en-US" sz="1200" dirty="0">
                <a:solidFill>
                  <a:srgbClr val="000000"/>
                </a:solidFill>
              </a:rPr>
              <a:t>Exam Prep Standard Course: AWS Certified Cloud Practitioner</a:t>
            </a:r>
          </a:p>
          <a:p>
            <a:pPr marL="628650" lvl="1" indent="-171450">
              <a:buFont typeface="Arial" panose="020B0604020202020204" pitchFamily="34" charset="0"/>
              <a:buChar char="•"/>
            </a:pPr>
            <a:r>
              <a:rPr lang="en-US" sz="1200" dirty="0">
                <a:solidFill>
                  <a:srgbClr val="000000"/>
                </a:solidFill>
              </a:rPr>
              <a:t>Exam Prep Enhanced Course: AWS Certified Cloud Practitioner </a:t>
            </a:r>
          </a:p>
          <a:p>
            <a:pPr marL="628650" lvl="1" indent="-171450">
              <a:buFont typeface="Arial" panose="020B0604020202020204" pitchFamily="34" charset="0"/>
              <a:buChar char="•"/>
            </a:pPr>
            <a:r>
              <a:rPr lang="en-US" sz="1200" dirty="0">
                <a:solidFill>
                  <a:srgbClr val="000000"/>
                </a:solidFill>
              </a:rPr>
              <a:t>AWS Escape Room: Exam Prep for AWS Certified Cloud Practitioner</a:t>
            </a:r>
          </a:p>
          <a:p>
            <a:endParaRPr lang="en-US" sz="1200" dirty="0">
              <a:solidFill>
                <a:srgbClr val="000000"/>
              </a:solidFill>
            </a:endParaRPr>
          </a:p>
          <a:p>
            <a:r>
              <a:rPr lang="en-US" sz="1200" b="1" dirty="0">
                <a:solidFill>
                  <a:srgbClr val="000000"/>
                </a:solidFill>
              </a:rPr>
              <a:t>Assess your exam readiness</a:t>
            </a:r>
          </a:p>
          <a:p>
            <a:pPr marL="628650" lvl="1" indent="-171450">
              <a:buFont typeface="Arial" panose="020B0604020202020204" pitchFamily="34" charset="0"/>
              <a:buChar char="•"/>
            </a:pPr>
            <a:r>
              <a:rPr lang="en-US" sz="1200" dirty="0">
                <a:solidFill>
                  <a:srgbClr val="000000"/>
                </a:solidFill>
              </a:rPr>
              <a:t>AWS Certified Cloud Practitioner Official Practice Exam</a:t>
            </a:r>
          </a:p>
          <a:p>
            <a:endParaRPr lang="en-US" sz="1200" dirty="0">
              <a:solidFill>
                <a:srgbClr val="000000"/>
              </a:solidFill>
            </a:endParaRPr>
          </a:p>
          <a:p>
            <a:endParaRPr lang="en-US" sz="1200" dirty="0">
              <a:solidFill>
                <a:srgbClr val="000000"/>
              </a:solidFill>
            </a:endParaRPr>
          </a:p>
          <a:p>
            <a:pPr algn="just"/>
            <a:endParaRPr lang="en-US" sz="1200" dirty="0">
              <a:solidFill>
                <a:srgbClr val="000000"/>
              </a:solidFill>
            </a:endParaRPr>
          </a:p>
        </p:txBody>
      </p:sp>
      <p:pic>
        <p:nvPicPr>
          <p:cNvPr id="2" name="Graphic 1" descr="Work from home Wi-Fi with solid fill">
            <a:hlinkClick r:id="rId7" action="ppaction://hlinksldjump"/>
            <a:extLst>
              <a:ext uri="{FF2B5EF4-FFF2-40B4-BE49-F238E27FC236}">
                <a16:creationId xmlns:a16="http://schemas.microsoft.com/office/drawing/2014/main" id="{5B71DCAB-73F4-AA1A-CAEB-BFCAF752A045}"/>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6105230" y="6391373"/>
            <a:ext cx="424601" cy="424601"/>
          </a:xfrm>
          <a:prstGeom prst="rect">
            <a:avLst/>
          </a:prstGeom>
        </p:spPr>
      </p:pic>
      <p:pic>
        <p:nvPicPr>
          <p:cNvPr id="1026" name="Picture 2" descr="Insignia de AWS Certified AI Practitioner">
            <a:extLst>
              <a:ext uri="{FF2B5EF4-FFF2-40B4-BE49-F238E27FC236}">
                <a16:creationId xmlns:a16="http://schemas.microsoft.com/office/drawing/2014/main" id="{32BBF907-E277-5479-54DD-70723F29B034}"/>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5381" y="20603"/>
            <a:ext cx="1280751" cy="1280751"/>
          </a:xfrm>
          <a:prstGeom prst="rect">
            <a:avLst/>
          </a:prstGeom>
          <a:noFill/>
          <a:extLst>
            <a:ext uri="{909E8E84-426E-40DD-AFC4-6F175D3DCCD1}">
              <a14:hiddenFill xmlns:a14="http://schemas.microsoft.com/office/drawing/2010/main">
                <a:solidFill>
                  <a:srgbClr val="FFFFFF"/>
                </a:solidFill>
              </a14:hiddenFill>
            </a:ext>
          </a:extLst>
        </p:spPr>
      </p:pic>
      <mc:AlternateContent xmlns:mc="http://schemas.openxmlformats.org/markup-compatibility/2006" xmlns:pslz="http://schemas.microsoft.com/office/powerpoint/2016/slidezoom">
        <mc:Choice Requires="pslz">
          <p:graphicFrame>
            <p:nvGraphicFramePr>
              <p:cNvPr id="5" name="Slide Zoom 4">
                <a:extLst>
                  <a:ext uri="{FF2B5EF4-FFF2-40B4-BE49-F238E27FC236}">
                    <a16:creationId xmlns:a16="http://schemas.microsoft.com/office/drawing/2014/main" id="{88DC7DC0-E34A-DBDA-8AB5-42BB0CBAA850}"/>
                  </a:ext>
                </a:extLst>
              </p:cNvPr>
              <p:cNvGraphicFramePr>
                <a:graphicFrameLocks noChangeAspect="1"/>
              </p:cNvGraphicFramePr>
              <p:nvPr>
                <p:extLst>
                  <p:ext uri="{D42A27DB-BD31-4B8C-83A1-F6EECF244321}">
                    <p14:modId xmlns:p14="http://schemas.microsoft.com/office/powerpoint/2010/main" val="3525897896"/>
                  </p:ext>
                </p:extLst>
              </p:nvPr>
            </p:nvGraphicFramePr>
            <p:xfrm rot="20700000">
              <a:off x="1120016" y="4922037"/>
              <a:ext cx="6308972" cy="970153"/>
            </p:xfrm>
            <a:graphic>
              <a:graphicData uri="http://schemas.microsoft.com/office/powerpoint/2016/slidezoom">
                <pslz:sldZm>
                  <pslz:sldZmObj sldId="2797" cId="2626855617">
                    <pslz:zmPr id="{68C1359B-1C26-4983-B84A-82305F97C91B}" returnToParent="0" imageType="cover">
                      <p166:blipFill xmlns:p166="http://schemas.microsoft.com/office/powerpoint/2016/6/main">
                        <a:blip r:embed="rId11">
                          <a:extLst>
                            <a:ext uri="{28A0092B-C50C-407E-A947-70E740481C1C}">
                              <a14:useLocalDpi xmlns:a14="http://schemas.microsoft.com/office/drawing/2010/main" val="0"/>
                            </a:ext>
                          </a:extLst>
                        </a:blip>
                        <a:stretch>
                          <a:fillRect/>
                        </a:stretch>
                      </p166:blipFill>
                      <p166:spPr xmlns:p166="http://schemas.microsoft.com/office/powerpoint/2016/6/main">
                        <a:xfrm rot="20700000">
                          <a:off x="0" y="0"/>
                          <a:ext cx="6308972" cy="970153"/>
                        </a:xfrm>
                        <a:prstGeom prst="ellipse">
                          <a:avLst/>
                        </a:prstGeom>
                        <a:ln>
                          <a:noFill/>
                        </a:ln>
                        <a:effectLst>
                          <a:softEdge rad="112500"/>
                        </a:effectLst>
                      </p166:spPr>
                    </pslz:zmPr>
                  </pslz:sldZmObj>
                </pslz:sldZm>
              </a:graphicData>
            </a:graphic>
          </p:graphicFrame>
        </mc:Choice>
        <mc:Fallback xmlns="">
          <p:pic>
            <p:nvPicPr>
              <p:cNvPr id="5" name="Slide Zoom 4">
                <a:hlinkClick r:id="rId12" action="ppaction://hlinksldjump"/>
                <a:extLst>
                  <a:ext uri="{FF2B5EF4-FFF2-40B4-BE49-F238E27FC236}">
                    <a16:creationId xmlns:a16="http://schemas.microsoft.com/office/drawing/2014/main" id="{88DC7DC0-E34A-DBDA-8AB5-42BB0CBAA850}"/>
                  </a:ext>
                </a:extLst>
              </p:cNvPr>
              <p:cNvPicPr>
                <a:picLocks noGrp="1" noRot="1" noChangeAspect="1" noMove="1" noResize="1" noEditPoints="1" noAdjustHandles="1" noChangeArrowheads="1" noChangeShapeType="1"/>
              </p:cNvPicPr>
              <p:nvPr/>
            </p:nvPicPr>
            <p:blipFill>
              <a:blip r:embed="rId13">
                <a:extLst>
                  <a:ext uri="{28A0092B-C50C-407E-A947-70E740481C1C}">
                    <a14:useLocalDpi xmlns:a14="http://schemas.microsoft.com/office/drawing/2010/main" val="0"/>
                  </a:ext>
                </a:extLst>
              </a:blip>
              <a:stretch>
                <a:fillRect/>
              </a:stretch>
            </p:blipFill>
            <p:spPr>
              <a:xfrm rot="20700000">
                <a:off x="1120016" y="4922037"/>
                <a:ext cx="6308972" cy="970153"/>
              </a:xfrm>
              <a:prstGeom prst="ellipse">
                <a:avLst/>
              </a:prstGeom>
              <a:ln>
                <a:noFill/>
              </a:ln>
              <a:effectLst>
                <a:softEdge rad="112500"/>
              </a:effectLst>
            </p:spPr>
          </p:pic>
        </mc:Fallback>
      </mc:AlternateContent>
    </p:spTree>
    <p:extLst>
      <p:ext uri="{BB962C8B-B14F-4D97-AF65-F5344CB8AC3E}">
        <p14:creationId xmlns:p14="http://schemas.microsoft.com/office/powerpoint/2010/main" val="254948404"/>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8F0"/>
        </a:solidFill>
        <a:effectLst/>
      </p:bgPr>
    </p:bg>
    <p:spTree>
      <p:nvGrpSpPr>
        <p:cNvPr id="1" name=""/>
        <p:cNvGrpSpPr/>
        <p:nvPr/>
      </p:nvGrpSpPr>
      <p:grpSpPr>
        <a:xfrm>
          <a:off x="0" y="0"/>
          <a:ext cx="0" cy="0"/>
          <a:chOff x="0" y="0"/>
          <a:chExt cx="0" cy="0"/>
        </a:xfrm>
      </p:grpSpPr>
      <p:sp>
        <p:nvSpPr>
          <p:cNvPr id="6" name="Text 11">
            <a:extLst>
              <a:ext uri="{FF2B5EF4-FFF2-40B4-BE49-F238E27FC236}">
                <a16:creationId xmlns:a16="http://schemas.microsoft.com/office/drawing/2014/main" id="{8BB926E1-EB6F-C4A0-153B-A22C1A63287E}"/>
              </a:ext>
            </a:extLst>
          </p:cNvPr>
          <p:cNvSpPr/>
          <p:nvPr/>
        </p:nvSpPr>
        <p:spPr>
          <a:xfrm>
            <a:off x="1126249" y="320956"/>
            <a:ext cx="7061768" cy="340023"/>
          </a:xfrm>
          <a:prstGeom prst="rect">
            <a:avLst/>
          </a:prstGeom>
          <a:noFill/>
          <a:ln/>
        </p:spPr>
        <p:txBody>
          <a:bodyPr wrap="square" lIns="0" tIns="0" rIns="0" bIns="0" rtlCol="0" anchor="t"/>
          <a:lstStyle/>
          <a:p>
            <a:pPr defTabSz="1219170">
              <a:defRPr/>
            </a:pPr>
            <a:r>
              <a:rPr lang="en-US" sz="4000" kern="0" spc="-48" dirty="0">
                <a:solidFill>
                  <a:srgbClr val="090909"/>
                </a:solidFill>
                <a:latin typeface="Suisse Intl" pitchFamily="34" charset="0"/>
              </a:rPr>
              <a:t>Machine Learning Practitioner</a:t>
            </a:r>
            <a:endParaRPr lang="en-US" sz="4000" dirty="0">
              <a:solidFill>
                <a:prstClr val="black"/>
              </a:solidFill>
              <a:latin typeface="Calibri" panose="020F0502020204030204"/>
            </a:endParaRPr>
          </a:p>
        </p:txBody>
      </p:sp>
      <p:grpSp>
        <p:nvGrpSpPr>
          <p:cNvPr id="50" name="Group 49">
            <a:extLst>
              <a:ext uri="{FF2B5EF4-FFF2-40B4-BE49-F238E27FC236}">
                <a16:creationId xmlns:a16="http://schemas.microsoft.com/office/drawing/2014/main" id="{F7926819-B6F6-B26F-57FB-714EA256E648}"/>
              </a:ext>
            </a:extLst>
          </p:cNvPr>
          <p:cNvGrpSpPr/>
          <p:nvPr/>
        </p:nvGrpSpPr>
        <p:grpSpPr>
          <a:xfrm>
            <a:off x="755763" y="3995376"/>
            <a:ext cx="6858000" cy="1971291"/>
            <a:chOff x="755763" y="3995376"/>
            <a:chExt cx="6858000" cy="1971291"/>
          </a:xfrm>
        </p:grpSpPr>
        <p:grpSp>
          <p:nvGrpSpPr>
            <p:cNvPr id="8" name="Group 7">
              <a:extLst>
                <a:ext uri="{FF2B5EF4-FFF2-40B4-BE49-F238E27FC236}">
                  <a16:creationId xmlns:a16="http://schemas.microsoft.com/office/drawing/2014/main" id="{BE762564-FFF3-C4D3-2806-CEA51A5EB672}"/>
                </a:ext>
              </a:extLst>
            </p:cNvPr>
            <p:cNvGrpSpPr/>
            <p:nvPr/>
          </p:nvGrpSpPr>
          <p:grpSpPr>
            <a:xfrm>
              <a:off x="755763" y="4567635"/>
              <a:ext cx="6858000" cy="1399032"/>
              <a:chOff x="293088" y="2041079"/>
              <a:chExt cx="6848589" cy="1397756"/>
            </a:xfrm>
            <a:effectLst/>
          </p:grpSpPr>
          <p:sp>
            <p:nvSpPr>
              <p:cNvPr id="9" name="Rounded Rectangle 3">
                <a:hlinkClick r:id="rId4" action="ppaction://hlinksldjump"/>
                <a:extLst>
                  <a:ext uri="{FF2B5EF4-FFF2-40B4-BE49-F238E27FC236}">
                    <a16:creationId xmlns:a16="http://schemas.microsoft.com/office/drawing/2014/main" id="{9E06068D-C480-748B-3A60-9EC3BC1F2439}"/>
                  </a:ext>
                </a:extLst>
              </p:cNvPr>
              <p:cNvSpPr/>
              <p:nvPr/>
            </p:nvSpPr>
            <p:spPr>
              <a:xfrm>
                <a:off x="293088" y="2041079"/>
                <a:ext cx="6848589" cy="1069258"/>
              </a:xfrm>
              <a:prstGeom prst="roundRect">
                <a:avLst>
                  <a:gd name="adj" fmla="val 4468"/>
                </a:avLst>
              </a:prstGeom>
              <a:solidFill>
                <a:schemeClr val="accent6">
                  <a:lumMod val="20000"/>
                  <a:lumOff val="80000"/>
                </a:schemeClr>
              </a:solidFill>
              <a:ln>
                <a:noFill/>
              </a:ln>
              <a:effectLst>
                <a:outerShdw blurRad="381000" dist="38100" dir="8100000" algn="tr" rotWithShape="0">
                  <a:prstClr val="black">
                    <a:alpha val="40000"/>
                  </a:prstClr>
                </a:outerShdw>
              </a:effectLst>
              <a:scene3d>
                <a:camera prst="isometricOffAxis1Top">
                  <a:rot lat="18664799" lon="19558760" rev="2510697"/>
                </a:camera>
                <a:lightRig rig="balanced" dir="t"/>
              </a:scene3d>
              <a:sp3d extrusionH="63500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D57EAD64-BB71-345B-75AB-5F20D208E22E}"/>
                  </a:ext>
                </a:extLst>
              </p:cNvPr>
              <p:cNvGrpSpPr>
                <a:grpSpLocks noChangeAspect="1"/>
              </p:cNvGrpSpPr>
              <p:nvPr/>
            </p:nvGrpSpPr>
            <p:grpSpPr>
              <a:xfrm>
                <a:off x="772037" y="2524435"/>
                <a:ext cx="2089487" cy="914400"/>
                <a:chOff x="5405487" y="2428974"/>
                <a:chExt cx="2140771" cy="936843"/>
              </a:xfrm>
              <a:solidFill>
                <a:srgbClr val="E71F1F"/>
              </a:solidFill>
              <a:scene3d>
                <a:camera prst="isometricOffAxis1Top">
                  <a:rot lat="18664799" lon="19558760" rev="2510697"/>
                </a:camera>
                <a:lightRig rig="balanced" dir="t"/>
              </a:scene3d>
            </p:grpSpPr>
            <p:sp>
              <p:nvSpPr>
                <p:cNvPr id="11" name="Oval 10">
                  <a:extLst>
                    <a:ext uri="{FF2B5EF4-FFF2-40B4-BE49-F238E27FC236}">
                      <a16:creationId xmlns:a16="http://schemas.microsoft.com/office/drawing/2014/main" id="{2414D352-3367-8146-2F36-D6AD47CBCDEF}"/>
                    </a:ext>
                  </a:extLst>
                </p:cNvPr>
                <p:cNvSpPr/>
                <p:nvPr/>
              </p:nvSpPr>
              <p:spPr>
                <a:xfrm>
                  <a:off x="5405487"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85A2A2E1-25E1-BC6A-5B90-0AAAB9878FA3}"/>
                    </a:ext>
                  </a:extLst>
                </p:cNvPr>
                <p:cNvSpPr/>
                <p:nvPr/>
              </p:nvSpPr>
              <p:spPr>
                <a:xfrm>
                  <a:off x="5405487"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3BC8DE29-8DF8-1DAD-FAED-E6BA59D555FC}"/>
                    </a:ext>
                  </a:extLst>
                </p:cNvPr>
                <p:cNvSpPr/>
                <p:nvPr/>
              </p:nvSpPr>
              <p:spPr>
                <a:xfrm>
                  <a:off x="6016658"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FF0B951B-10A1-6C86-9828-9048709BDEA6}"/>
                    </a:ext>
                  </a:extLst>
                </p:cNvPr>
                <p:cNvSpPr/>
                <p:nvPr/>
              </p:nvSpPr>
              <p:spPr>
                <a:xfrm>
                  <a:off x="6016658"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327649EB-9014-CFDA-1794-546B2D1717B1}"/>
                    </a:ext>
                  </a:extLst>
                </p:cNvPr>
                <p:cNvSpPr/>
                <p:nvPr/>
              </p:nvSpPr>
              <p:spPr>
                <a:xfrm>
                  <a:off x="6627829"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C3809E0C-407E-93F9-C303-23BB37BEE062}"/>
                    </a:ext>
                  </a:extLst>
                </p:cNvPr>
                <p:cNvSpPr/>
                <p:nvPr/>
              </p:nvSpPr>
              <p:spPr>
                <a:xfrm>
                  <a:off x="6627829"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8F6B5A37-60EC-0355-95DC-E379F7C98E6E}"/>
                    </a:ext>
                  </a:extLst>
                </p:cNvPr>
                <p:cNvSpPr/>
                <p:nvPr/>
              </p:nvSpPr>
              <p:spPr>
                <a:xfrm>
                  <a:off x="7239000"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a:extLst>
                    <a:ext uri="{FF2B5EF4-FFF2-40B4-BE49-F238E27FC236}">
                      <a16:creationId xmlns:a16="http://schemas.microsoft.com/office/drawing/2014/main" id="{35D27D6F-5508-FE9F-3AD6-C5467B91E247}"/>
                    </a:ext>
                  </a:extLst>
                </p:cNvPr>
                <p:cNvSpPr/>
                <p:nvPr/>
              </p:nvSpPr>
              <p:spPr>
                <a:xfrm>
                  <a:off x="7239000"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19" name="TextBox 18">
              <a:extLst>
                <a:ext uri="{FF2B5EF4-FFF2-40B4-BE49-F238E27FC236}">
                  <a16:creationId xmlns:a16="http://schemas.microsoft.com/office/drawing/2014/main" id="{1F2A44F9-BC6F-C17D-7B58-1F9FC65B0FBC}"/>
                </a:ext>
              </a:extLst>
            </p:cNvPr>
            <p:cNvSpPr txBox="1"/>
            <p:nvPr/>
          </p:nvSpPr>
          <p:spPr>
            <a:xfrm rot="-60000">
              <a:off x="3399237" y="5329788"/>
              <a:ext cx="2690865" cy="492443"/>
            </a:xfrm>
            <a:prstGeom prst="rect">
              <a:avLst/>
            </a:prstGeom>
            <a:noFill/>
            <a:scene3d>
              <a:camera prst="isometricOffAxis1Right">
                <a:rot lat="1080000" lon="20039998" rev="300000"/>
              </a:camera>
              <a:lightRig rig="threePt" dir="t"/>
            </a:scene3d>
          </p:spPr>
          <p:txBody>
            <a:bodyPr wrap="none" rtlCol="0">
              <a:spAutoFit/>
            </a:bodyPr>
            <a:lstStyle/>
            <a:p>
              <a:r>
                <a:rPr lang="en-US" sz="2600" b="1" dirty="0"/>
                <a:t>Cloud Practitioner</a:t>
              </a:r>
            </a:p>
          </p:txBody>
        </p:sp>
        <p:sp>
          <p:nvSpPr>
            <p:cNvPr id="28" name="Oval 27">
              <a:extLst>
                <a:ext uri="{FF2B5EF4-FFF2-40B4-BE49-F238E27FC236}">
                  <a16:creationId xmlns:a16="http://schemas.microsoft.com/office/drawing/2014/main" id="{6C8D8D9D-24A9-E7CB-C140-A99CC1C4F5C3}"/>
                </a:ext>
              </a:extLst>
            </p:cNvPr>
            <p:cNvSpPr/>
            <p:nvPr/>
          </p:nvSpPr>
          <p:spPr>
            <a:xfrm>
              <a:off x="3293220" y="4869636"/>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a:extLst>
                <a:ext uri="{FF2B5EF4-FFF2-40B4-BE49-F238E27FC236}">
                  <a16:creationId xmlns:a16="http://schemas.microsoft.com/office/drawing/2014/main" id="{DCFA55DD-C312-0BFE-6B15-A2E3D5E16088}"/>
                </a:ext>
              </a:extLst>
            </p:cNvPr>
            <p:cNvSpPr/>
            <p:nvPr/>
          </p:nvSpPr>
          <p:spPr>
            <a:xfrm>
              <a:off x="3546823" y="5171637"/>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B6616A62-89AC-6F3A-55E3-A62092078DDD}"/>
                </a:ext>
              </a:extLst>
            </p:cNvPr>
            <p:cNvSpPr/>
            <p:nvPr/>
          </p:nvSpPr>
          <p:spPr>
            <a:xfrm>
              <a:off x="3818529" y="4733954"/>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8BFFBD4E-BFB6-E4AC-B2CD-A2AC16F2B2BD}"/>
                </a:ext>
              </a:extLst>
            </p:cNvPr>
            <p:cNvSpPr/>
            <p:nvPr/>
          </p:nvSpPr>
          <p:spPr>
            <a:xfrm>
              <a:off x="4026840" y="504987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815B9C90-26E7-2982-1C0B-D721D8957A09}"/>
                </a:ext>
              </a:extLst>
            </p:cNvPr>
            <p:cNvSpPr/>
            <p:nvPr/>
          </p:nvSpPr>
          <p:spPr>
            <a:xfrm>
              <a:off x="4340805" y="459963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E1A92372-4878-B64E-71E1-8F4AE7E656E3}"/>
                </a:ext>
              </a:extLst>
            </p:cNvPr>
            <p:cNvSpPr/>
            <p:nvPr/>
          </p:nvSpPr>
          <p:spPr>
            <a:xfrm>
              <a:off x="4504964" y="4927127"/>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Oval 33">
              <a:extLst>
                <a:ext uri="{FF2B5EF4-FFF2-40B4-BE49-F238E27FC236}">
                  <a16:creationId xmlns:a16="http://schemas.microsoft.com/office/drawing/2014/main" id="{DCF09BC0-0D24-AA3B-1FCB-442FDC071E9D}"/>
                </a:ext>
              </a:extLst>
            </p:cNvPr>
            <p:cNvSpPr/>
            <p:nvPr/>
          </p:nvSpPr>
          <p:spPr>
            <a:xfrm>
              <a:off x="4795625" y="447705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B49B9888-06A5-1204-2635-398E19A5FE6A}"/>
                </a:ext>
              </a:extLst>
            </p:cNvPr>
            <p:cNvSpPr/>
            <p:nvPr/>
          </p:nvSpPr>
          <p:spPr>
            <a:xfrm>
              <a:off x="4985210" y="4791214"/>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a:extLst>
                <a:ext uri="{FF2B5EF4-FFF2-40B4-BE49-F238E27FC236}">
                  <a16:creationId xmlns:a16="http://schemas.microsoft.com/office/drawing/2014/main" id="{65305743-CBD2-54E4-38F5-6BCF0F8B1908}"/>
                </a:ext>
              </a:extLst>
            </p:cNvPr>
            <p:cNvSpPr/>
            <p:nvPr/>
          </p:nvSpPr>
          <p:spPr>
            <a:xfrm>
              <a:off x="5268917" y="436101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a:extLst>
                <a:ext uri="{FF2B5EF4-FFF2-40B4-BE49-F238E27FC236}">
                  <a16:creationId xmlns:a16="http://schemas.microsoft.com/office/drawing/2014/main" id="{27690AC4-54E9-9A1D-23F0-5E71A079E4B2}"/>
                </a:ext>
              </a:extLst>
            </p:cNvPr>
            <p:cNvSpPr/>
            <p:nvPr/>
          </p:nvSpPr>
          <p:spPr>
            <a:xfrm>
              <a:off x="5457044" y="4669969"/>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id="{99879C6B-1AEA-5988-6C44-36C94257A5A7}"/>
                </a:ext>
              </a:extLst>
            </p:cNvPr>
            <p:cNvSpPr/>
            <p:nvPr/>
          </p:nvSpPr>
          <p:spPr>
            <a:xfrm>
              <a:off x="5737579" y="4227258"/>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a:extLst>
                <a:ext uri="{FF2B5EF4-FFF2-40B4-BE49-F238E27FC236}">
                  <a16:creationId xmlns:a16="http://schemas.microsoft.com/office/drawing/2014/main" id="{C0BEB757-42E6-62BD-FE83-A805F4F950E6}"/>
                </a:ext>
              </a:extLst>
            </p:cNvPr>
            <p:cNvSpPr/>
            <p:nvPr/>
          </p:nvSpPr>
          <p:spPr>
            <a:xfrm>
              <a:off x="5923185" y="4557639"/>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a:extLst>
                <a:ext uri="{FF2B5EF4-FFF2-40B4-BE49-F238E27FC236}">
                  <a16:creationId xmlns:a16="http://schemas.microsoft.com/office/drawing/2014/main" id="{10D5B972-84D2-8B1F-74EF-BD4D2270B92E}"/>
                </a:ext>
              </a:extLst>
            </p:cNvPr>
            <p:cNvSpPr/>
            <p:nvPr/>
          </p:nvSpPr>
          <p:spPr>
            <a:xfrm>
              <a:off x="6196661" y="412073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a:extLst>
                <a:ext uri="{FF2B5EF4-FFF2-40B4-BE49-F238E27FC236}">
                  <a16:creationId xmlns:a16="http://schemas.microsoft.com/office/drawing/2014/main" id="{5BA08AF6-00A5-56E1-69EB-E8074B4CCB7F}"/>
                </a:ext>
              </a:extLst>
            </p:cNvPr>
            <p:cNvSpPr/>
            <p:nvPr/>
          </p:nvSpPr>
          <p:spPr>
            <a:xfrm>
              <a:off x="6384455" y="442482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5557CB5B-75DC-4908-43BC-2E7ED4EBD345}"/>
                </a:ext>
              </a:extLst>
            </p:cNvPr>
            <p:cNvSpPr/>
            <p:nvPr/>
          </p:nvSpPr>
          <p:spPr>
            <a:xfrm>
              <a:off x="6647408" y="3995376"/>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a:extLst>
                <a:ext uri="{FF2B5EF4-FFF2-40B4-BE49-F238E27FC236}">
                  <a16:creationId xmlns:a16="http://schemas.microsoft.com/office/drawing/2014/main" id="{3BD721E9-1819-65A9-6053-B8E36F32130C}"/>
                </a:ext>
              </a:extLst>
            </p:cNvPr>
            <p:cNvSpPr/>
            <p:nvPr/>
          </p:nvSpPr>
          <p:spPr>
            <a:xfrm>
              <a:off x="6854469" y="429898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 name="Group 2">
            <a:extLst>
              <a:ext uri="{FF2B5EF4-FFF2-40B4-BE49-F238E27FC236}">
                <a16:creationId xmlns:a16="http://schemas.microsoft.com/office/drawing/2014/main" id="{64EE2505-EC18-614E-A133-3406A7AF0C28}"/>
              </a:ext>
            </a:extLst>
          </p:cNvPr>
          <p:cNvGrpSpPr/>
          <p:nvPr/>
        </p:nvGrpSpPr>
        <p:grpSpPr>
          <a:xfrm>
            <a:off x="757333" y="3440766"/>
            <a:ext cx="6858000" cy="1971291"/>
            <a:chOff x="755763" y="3995376"/>
            <a:chExt cx="6858000" cy="1971291"/>
          </a:xfrm>
          <a:solidFill>
            <a:schemeClr val="accent5">
              <a:lumMod val="20000"/>
              <a:lumOff val="80000"/>
            </a:schemeClr>
          </a:solidFill>
        </p:grpSpPr>
        <p:grpSp>
          <p:nvGrpSpPr>
            <p:cNvPr id="7" name="Group 6">
              <a:extLst>
                <a:ext uri="{FF2B5EF4-FFF2-40B4-BE49-F238E27FC236}">
                  <a16:creationId xmlns:a16="http://schemas.microsoft.com/office/drawing/2014/main" id="{82BC41A8-AB17-48D6-E23E-9DB4C841AE7B}"/>
                </a:ext>
              </a:extLst>
            </p:cNvPr>
            <p:cNvGrpSpPr/>
            <p:nvPr/>
          </p:nvGrpSpPr>
          <p:grpSpPr>
            <a:xfrm>
              <a:off x="755763" y="4567635"/>
              <a:ext cx="6858000" cy="1399032"/>
              <a:chOff x="293088" y="2041079"/>
              <a:chExt cx="6848589" cy="1397756"/>
            </a:xfrm>
            <a:grpFill/>
            <a:effectLst/>
          </p:grpSpPr>
          <p:sp>
            <p:nvSpPr>
              <p:cNvPr id="56" name="Rounded Rectangle 3">
                <a:extLst>
                  <a:ext uri="{FF2B5EF4-FFF2-40B4-BE49-F238E27FC236}">
                    <a16:creationId xmlns:a16="http://schemas.microsoft.com/office/drawing/2014/main" id="{D8F29DAB-C793-54F2-007E-D8BB232714AC}"/>
                  </a:ext>
                </a:extLst>
              </p:cNvPr>
              <p:cNvSpPr/>
              <p:nvPr/>
            </p:nvSpPr>
            <p:spPr>
              <a:xfrm>
                <a:off x="293088" y="2041079"/>
                <a:ext cx="6848589" cy="1069258"/>
              </a:xfrm>
              <a:prstGeom prst="roundRect">
                <a:avLst>
                  <a:gd name="adj" fmla="val 4468"/>
                </a:avLst>
              </a:prstGeom>
              <a:grpFill/>
              <a:ln>
                <a:noFill/>
              </a:ln>
              <a:effectLst>
                <a:outerShdw blurRad="381000" dist="38100" dir="8100000" algn="tr" rotWithShape="0">
                  <a:prstClr val="black">
                    <a:alpha val="40000"/>
                  </a:prstClr>
                </a:outerShdw>
              </a:effectLst>
              <a:scene3d>
                <a:camera prst="isometricOffAxis1Top">
                  <a:rot lat="18664799" lon="19558760" rev="2510697"/>
                </a:camera>
                <a:lightRig rig="balanced" dir="t"/>
              </a:scene3d>
              <a:sp3d extrusionH="63500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7" name="Group 56">
                <a:extLst>
                  <a:ext uri="{FF2B5EF4-FFF2-40B4-BE49-F238E27FC236}">
                    <a16:creationId xmlns:a16="http://schemas.microsoft.com/office/drawing/2014/main" id="{446D4236-4562-5643-3AFF-4ED19EB7CE25}"/>
                  </a:ext>
                </a:extLst>
              </p:cNvPr>
              <p:cNvGrpSpPr>
                <a:grpSpLocks noChangeAspect="1"/>
              </p:cNvGrpSpPr>
              <p:nvPr/>
            </p:nvGrpSpPr>
            <p:grpSpPr>
              <a:xfrm>
                <a:off x="772037" y="2524435"/>
                <a:ext cx="2089487" cy="914400"/>
                <a:chOff x="5405487" y="2428974"/>
                <a:chExt cx="2140771" cy="936843"/>
              </a:xfrm>
              <a:grpFill/>
              <a:scene3d>
                <a:camera prst="isometricOffAxis1Top">
                  <a:rot lat="18664799" lon="19558760" rev="2510697"/>
                </a:camera>
                <a:lightRig rig="balanced" dir="t"/>
              </a:scene3d>
            </p:grpSpPr>
            <p:sp>
              <p:nvSpPr>
                <p:cNvPr id="58" name="Oval 57">
                  <a:extLst>
                    <a:ext uri="{FF2B5EF4-FFF2-40B4-BE49-F238E27FC236}">
                      <a16:creationId xmlns:a16="http://schemas.microsoft.com/office/drawing/2014/main" id="{13032786-345B-7AAC-4389-1DB0BD983E68}"/>
                    </a:ext>
                  </a:extLst>
                </p:cNvPr>
                <p:cNvSpPr/>
                <p:nvPr/>
              </p:nvSpPr>
              <p:spPr>
                <a:xfrm>
                  <a:off x="5405487"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a:extLst>
                    <a:ext uri="{FF2B5EF4-FFF2-40B4-BE49-F238E27FC236}">
                      <a16:creationId xmlns:a16="http://schemas.microsoft.com/office/drawing/2014/main" id="{54D4B289-0FB9-7068-5D08-5840DBC698C2}"/>
                    </a:ext>
                  </a:extLst>
                </p:cNvPr>
                <p:cNvSpPr/>
                <p:nvPr/>
              </p:nvSpPr>
              <p:spPr>
                <a:xfrm>
                  <a:off x="5405487"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a:extLst>
                    <a:ext uri="{FF2B5EF4-FFF2-40B4-BE49-F238E27FC236}">
                      <a16:creationId xmlns:a16="http://schemas.microsoft.com/office/drawing/2014/main" id="{5497F9E9-A0E7-96B5-CADD-5464F01B6565}"/>
                    </a:ext>
                  </a:extLst>
                </p:cNvPr>
                <p:cNvSpPr/>
                <p:nvPr/>
              </p:nvSpPr>
              <p:spPr>
                <a:xfrm>
                  <a:off x="6016658"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a:extLst>
                    <a:ext uri="{FF2B5EF4-FFF2-40B4-BE49-F238E27FC236}">
                      <a16:creationId xmlns:a16="http://schemas.microsoft.com/office/drawing/2014/main" id="{B36FB9CF-B6DA-AB43-BCD1-800E05ABF18E}"/>
                    </a:ext>
                  </a:extLst>
                </p:cNvPr>
                <p:cNvSpPr/>
                <p:nvPr/>
              </p:nvSpPr>
              <p:spPr>
                <a:xfrm>
                  <a:off x="6016658"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a:extLst>
                    <a:ext uri="{FF2B5EF4-FFF2-40B4-BE49-F238E27FC236}">
                      <a16:creationId xmlns:a16="http://schemas.microsoft.com/office/drawing/2014/main" id="{43B58D8C-8BAD-1325-DE49-3F427EE5B342}"/>
                    </a:ext>
                  </a:extLst>
                </p:cNvPr>
                <p:cNvSpPr/>
                <p:nvPr/>
              </p:nvSpPr>
              <p:spPr>
                <a:xfrm>
                  <a:off x="6627829"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a:extLst>
                    <a:ext uri="{FF2B5EF4-FFF2-40B4-BE49-F238E27FC236}">
                      <a16:creationId xmlns:a16="http://schemas.microsoft.com/office/drawing/2014/main" id="{77DCEF06-9C1D-B703-A942-C8E317827264}"/>
                    </a:ext>
                  </a:extLst>
                </p:cNvPr>
                <p:cNvSpPr/>
                <p:nvPr/>
              </p:nvSpPr>
              <p:spPr>
                <a:xfrm>
                  <a:off x="6627829"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a:extLst>
                    <a:ext uri="{FF2B5EF4-FFF2-40B4-BE49-F238E27FC236}">
                      <a16:creationId xmlns:a16="http://schemas.microsoft.com/office/drawing/2014/main" id="{E42A3D82-864A-8B9F-1367-273C32AE20B2}"/>
                    </a:ext>
                  </a:extLst>
                </p:cNvPr>
                <p:cNvSpPr/>
                <p:nvPr/>
              </p:nvSpPr>
              <p:spPr>
                <a:xfrm>
                  <a:off x="7239000"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Oval 64">
                  <a:extLst>
                    <a:ext uri="{FF2B5EF4-FFF2-40B4-BE49-F238E27FC236}">
                      <a16:creationId xmlns:a16="http://schemas.microsoft.com/office/drawing/2014/main" id="{7A27C8E4-EF4C-803D-FC1C-0C9955A3F8FB}"/>
                    </a:ext>
                  </a:extLst>
                </p:cNvPr>
                <p:cNvSpPr/>
                <p:nvPr/>
              </p:nvSpPr>
              <p:spPr>
                <a:xfrm>
                  <a:off x="7239000"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20" name="TextBox 19">
              <a:extLst>
                <a:ext uri="{FF2B5EF4-FFF2-40B4-BE49-F238E27FC236}">
                  <a16:creationId xmlns:a16="http://schemas.microsoft.com/office/drawing/2014/main" id="{FAA1D1CD-A9AB-59F4-123F-B73682529FA0}"/>
                </a:ext>
              </a:extLst>
            </p:cNvPr>
            <p:cNvSpPr txBox="1"/>
            <p:nvPr/>
          </p:nvSpPr>
          <p:spPr>
            <a:xfrm rot="21540000">
              <a:off x="2652531" y="5329788"/>
              <a:ext cx="4184287" cy="492443"/>
            </a:xfrm>
            <a:prstGeom prst="rect">
              <a:avLst/>
            </a:prstGeom>
            <a:noFill/>
            <a:scene3d>
              <a:camera prst="isometricOffAxis1Right">
                <a:rot lat="1080000" lon="20039998" rev="300000"/>
              </a:camera>
              <a:lightRig rig="threePt" dir="t"/>
            </a:scene3d>
          </p:spPr>
          <p:txBody>
            <a:bodyPr wrap="none" rtlCol="0">
              <a:spAutoFit/>
            </a:bodyPr>
            <a:lstStyle/>
            <a:p>
              <a:r>
                <a:rPr lang="en-US" sz="2600" b="1" dirty="0"/>
                <a:t>Solutions Architect Associate</a:t>
              </a:r>
            </a:p>
          </p:txBody>
        </p:sp>
        <p:sp>
          <p:nvSpPr>
            <p:cNvPr id="21" name="Oval 20">
              <a:extLst>
                <a:ext uri="{FF2B5EF4-FFF2-40B4-BE49-F238E27FC236}">
                  <a16:creationId xmlns:a16="http://schemas.microsoft.com/office/drawing/2014/main" id="{33E9068E-8BA1-BED7-7272-367484C4CD34}"/>
                </a:ext>
              </a:extLst>
            </p:cNvPr>
            <p:cNvSpPr/>
            <p:nvPr/>
          </p:nvSpPr>
          <p:spPr>
            <a:xfrm>
              <a:off x="3293220" y="4869636"/>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71AEB2BB-F881-85DA-3419-8687F2687FDF}"/>
                </a:ext>
              </a:extLst>
            </p:cNvPr>
            <p:cNvSpPr/>
            <p:nvPr/>
          </p:nvSpPr>
          <p:spPr>
            <a:xfrm>
              <a:off x="3546823" y="5171637"/>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a:extLst>
                <a:ext uri="{FF2B5EF4-FFF2-40B4-BE49-F238E27FC236}">
                  <a16:creationId xmlns:a16="http://schemas.microsoft.com/office/drawing/2014/main" id="{EADA38EF-7876-9EF6-D22C-55B916699FB6}"/>
                </a:ext>
              </a:extLst>
            </p:cNvPr>
            <p:cNvSpPr/>
            <p:nvPr/>
          </p:nvSpPr>
          <p:spPr>
            <a:xfrm>
              <a:off x="3818529" y="4733954"/>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a:extLst>
                <a:ext uri="{FF2B5EF4-FFF2-40B4-BE49-F238E27FC236}">
                  <a16:creationId xmlns:a16="http://schemas.microsoft.com/office/drawing/2014/main" id="{83D073E2-9017-6830-86D6-3FFEEB7EBB5D}"/>
                </a:ext>
              </a:extLst>
            </p:cNvPr>
            <p:cNvSpPr/>
            <p:nvPr/>
          </p:nvSpPr>
          <p:spPr>
            <a:xfrm>
              <a:off x="4026840" y="504987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a:extLst>
                <a:ext uri="{FF2B5EF4-FFF2-40B4-BE49-F238E27FC236}">
                  <a16:creationId xmlns:a16="http://schemas.microsoft.com/office/drawing/2014/main" id="{720EEB7E-C392-F475-92D3-1EE96CE5230A}"/>
                </a:ext>
              </a:extLst>
            </p:cNvPr>
            <p:cNvSpPr/>
            <p:nvPr/>
          </p:nvSpPr>
          <p:spPr>
            <a:xfrm>
              <a:off x="4340805" y="459963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a:extLst>
                <a:ext uri="{FF2B5EF4-FFF2-40B4-BE49-F238E27FC236}">
                  <a16:creationId xmlns:a16="http://schemas.microsoft.com/office/drawing/2014/main" id="{EF7D9797-E327-93ED-2233-B49B421BE476}"/>
                </a:ext>
              </a:extLst>
            </p:cNvPr>
            <p:cNvSpPr/>
            <p:nvPr/>
          </p:nvSpPr>
          <p:spPr>
            <a:xfrm>
              <a:off x="4504964" y="4927127"/>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Oval 26">
              <a:extLst>
                <a:ext uri="{FF2B5EF4-FFF2-40B4-BE49-F238E27FC236}">
                  <a16:creationId xmlns:a16="http://schemas.microsoft.com/office/drawing/2014/main" id="{82A1B1B6-590D-C4FF-BC71-ABE30F98C8D4}"/>
                </a:ext>
              </a:extLst>
            </p:cNvPr>
            <p:cNvSpPr/>
            <p:nvPr/>
          </p:nvSpPr>
          <p:spPr>
            <a:xfrm>
              <a:off x="4795625" y="447705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a:extLst>
                <a:ext uri="{FF2B5EF4-FFF2-40B4-BE49-F238E27FC236}">
                  <a16:creationId xmlns:a16="http://schemas.microsoft.com/office/drawing/2014/main" id="{F0FBE8C2-FD4D-F7D3-B258-1FB89D84977C}"/>
                </a:ext>
              </a:extLst>
            </p:cNvPr>
            <p:cNvSpPr/>
            <p:nvPr/>
          </p:nvSpPr>
          <p:spPr>
            <a:xfrm>
              <a:off x="4985210" y="4791214"/>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a:extLst>
                <a:ext uri="{FF2B5EF4-FFF2-40B4-BE49-F238E27FC236}">
                  <a16:creationId xmlns:a16="http://schemas.microsoft.com/office/drawing/2014/main" id="{45912418-488C-8420-46FA-04AA09539306}"/>
                </a:ext>
              </a:extLst>
            </p:cNvPr>
            <p:cNvSpPr/>
            <p:nvPr/>
          </p:nvSpPr>
          <p:spPr>
            <a:xfrm>
              <a:off x="5268917" y="436101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id="{7C07BB8F-6564-025A-1679-56B86B1E5A7E}"/>
                </a:ext>
              </a:extLst>
            </p:cNvPr>
            <p:cNvSpPr/>
            <p:nvPr/>
          </p:nvSpPr>
          <p:spPr>
            <a:xfrm>
              <a:off x="5457044" y="4669969"/>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B4C7264D-997D-EA31-5AEF-EB1A1366B32E}"/>
                </a:ext>
              </a:extLst>
            </p:cNvPr>
            <p:cNvSpPr/>
            <p:nvPr/>
          </p:nvSpPr>
          <p:spPr>
            <a:xfrm>
              <a:off x="5737579" y="4227258"/>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a:extLst>
                <a:ext uri="{FF2B5EF4-FFF2-40B4-BE49-F238E27FC236}">
                  <a16:creationId xmlns:a16="http://schemas.microsoft.com/office/drawing/2014/main" id="{3BF0C453-CD86-F6FB-FD92-2B7BC9A44B14}"/>
                </a:ext>
              </a:extLst>
            </p:cNvPr>
            <p:cNvSpPr/>
            <p:nvPr/>
          </p:nvSpPr>
          <p:spPr>
            <a:xfrm>
              <a:off x="5923185" y="4557639"/>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a:extLst>
                <a:ext uri="{FF2B5EF4-FFF2-40B4-BE49-F238E27FC236}">
                  <a16:creationId xmlns:a16="http://schemas.microsoft.com/office/drawing/2014/main" id="{6C6B8B26-3E47-0693-7646-05B86F87BE51}"/>
                </a:ext>
              </a:extLst>
            </p:cNvPr>
            <p:cNvSpPr/>
            <p:nvPr/>
          </p:nvSpPr>
          <p:spPr>
            <a:xfrm>
              <a:off x="6196661" y="412073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a:extLst>
                <a:ext uri="{FF2B5EF4-FFF2-40B4-BE49-F238E27FC236}">
                  <a16:creationId xmlns:a16="http://schemas.microsoft.com/office/drawing/2014/main" id="{D71F7148-67A8-CF79-A89F-017A4CBE50DE}"/>
                </a:ext>
              </a:extLst>
            </p:cNvPr>
            <p:cNvSpPr/>
            <p:nvPr/>
          </p:nvSpPr>
          <p:spPr>
            <a:xfrm>
              <a:off x="6384455" y="442482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a:extLst>
                <a:ext uri="{FF2B5EF4-FFF2-40B4-BE49-F238E27FC236}">
                  <a16:creationId xmlns:a16="http://schemas.microsoft.com/office/drawing/2014/main" id="{8FCF352D-CA3C-A202-6EBB-2DCC4BED3212}"/>
                </a:ext>
              </a:extLst>
            </p:cNvPr>
            <p:cNvSpPr/>
            <p:nvPr/>
          </p:nvSpPr>
          <p:spPr>
            <a:xfrm>
              <a:off x="6647408" y="3995376"/>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a:extLst>
                <a:ext uri="{FF2B5EF4-FFF2-40B4-BE49-F238E27FC236}">
                  <a16:creationId xmlns:a16="http://schemas.microsoft.com/office/drawing/2014/main" id="{602035DB-CAB5-B65B-AB7E-A2770A0158CA}"/>
                </a:ext>
              </a:extLst>
            </p:cNvPr>
            <p:cNvSpPr/>
            <p:nvPr/>
          </p:nvSpPr>
          <p:spPr>
            <a:xfrm>
              <a:off x="6854469" y="429898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72" name="Image 0" descr="https://pitch-assets-ccb95893-de3f-4266-973c-20049231b248.s3.eu-west-1.amazonaws.com/e454ab81-7b56-4987-907c-8565de47887f?pitch-bytes=10814&amp;pitch-content-type=image%2Fsvg%2Bxml">
            <a:extLst>
              <a:ext uri="{FF2B5EF4-FFF2-40B4-BE49-F238E27FC236}">
                <a16:creationId xmlns:a16="http://schemas.microsoft.com/office/drawing/2014/main" id="{A6FD8DB5-E9E6-C87C-E3E2-A301EFED44DF}"/>
              </a:ext>
            </a:extLst>
          </p:cNvPr>
          <p:cNvPicPr>
            <a:picLocks noChangeAspect="1"/>
          </p:cNvPicPr>
          <p:nvPr/>
        </p:nvPicPr>
        <p:blipFill>
          <a:blip r:embed="rId5">
            <a:alphaModFix amt="7000"/>
            <a:extLst>
              <a:ext uri="{96DAC541-7B7A-43D3-8B79-37D633B846F1}">
                <asvg:svgBlip xmlns:asvg="http://schemas.microsoft.com/office/drawing/2016/SVG/main" r:embed="rId6"/>
              </a:ext>
            </a:extLst>
          </a:blip>
          <a:srcRect r="11341" b="44506"/>
          <a:stretch/>
        </p:blipFill>
        <p:spPr>
          <a:xfrm>
            <a:off x="-384813" y="-710533"/>
            <a:ext cx="9174056" cy="2460985"/>
          </a:xfrm>
          <a:prstGeom prst="rect">
            <a:avLst/>
          </a:prstGeom>
        </p:spPr>
      </p:pic>
      <p:pic>
        <p:nvPicPr>
          <p:cNvPr id="73" name="Image 1" descr="https://pitch-assets-ccb95893-de3f-4266-973c-20049231b248.s3.eu-west-1.amazonaws.com/e454ab81-7b56-4987-907c-8565de47887f?pitch-bytes=10814&amp;pitch-content-type=image%2Fsvg%2Bxml">
            <a:extLst>
              <a:ext uri="{FF2B5EF4-FFF2-40B4-BE49-F238E27FC236}">
                <a16:creationId xmlns:a16="http://schemas.microsoft.com/office/drawing/2014/main" id="{4387BE34-D22D-9CBD-299D-7D796034EB9B}"/>
              </a:ext>
            </a:extLst>
          </p:cNvPr>
          <p:cNvPicPr>
            <a:picLocks noChangeAspect="1"/>
          </p:cNvPicPr>
          <p:nvPr/>
        </p:nvPicPr>
        <p:blipFill>
          <a:blip r:embed="rId5">
            <a:alphaModFix amt="7000"/>
            <a:extLst>
              <a:ext uri="{96DAC541-7B7A-43D3-8B79-37D633B846F1}">
                <asvg:svgBlip xmlns:asvg="http://schemas.microsoft.com/office/drawing/2016/SVG/main" r:embed="rId6"/>
              </a:ext>
            </a:extLst>
          </a:blip>
          <a:srcRect t="54280" r="7309" b="10191"/>
          <a:stretch/>
        </p:blipFill>
        <p:spPr>
          <a:xfrm>
            <a:off x="2419515" y="5112359"/>
            <a:ext cx="9591287" cy="1575595"/>
          </a:xfrm>
          <a:prstGeom prst="rect">
            <a:avLst/>
          </a:prstGeom>
        </p:spPr>
      </p:pic>
      <p:pic>
        <p:nvPicPr>
          <p:cNvPr id="74" name="Image 0" descr="https://pitch-assets-ccb95893-de3f-4266-973c-20049231b248.s3.eu-west-1.amazonaws.com/35f1d9a3-be79-41bb-8b33-f01f69bff292?pitch-bytes=12564&amp;pitch-content-type=image%2Fpng">
            <a:extLst>
              <a:ext uri="{FF2B5EF4-FFF2-40B4-BE49-F238E27FC236}">
                <a16:creationId xmlns:a16="http://schemas.microsoft.com/office/drawing/2014/main" id="{5AC21D31-60DC-952A-731E-5EC61E867505}"/>
              </a:ext>
            </a:extLst>
          </p:cNvPr>
          <p:cNvPicPr>
            <a:picLocks noChangeAspect="1"/>
          </p:cNvPicPr>
          <p:nvPr/>
        </p:nvPicPr>
        <p:blipFill>
          <a:blip r:embed="rId7"/>
          <a:srcRect/>
          <a:stretch/>
        </p:blipFill>
        <p:spPr>
          <a:xfrm>
            <a:off x="11793541" y="6155039"/>
            <a:ext cx="165217" cy="474559"/>
          </a:xfrm>
          <a:prstGeom prst="rect">
            <a:avLst/>
          </a:prstGeom>
        </p:spPr>
      </p:pic>
      <p:sp>
        <p:nvSpPr>
          <p:cNvPr id="75" name="TextBox 74">
            <a:extLst>
              <a:ext uri="{FF2B5EF4-FFF2-40B4-BE49-F238E27FC236}">
                <a16:creationId xmlns:a16="http://schemas.microsoft.com/office/drawing/2014/main" id="{47DD9EB0-E5F1-D5AC-FBC6-AD72882533A0}"/>
              </a:ext>
            </a:extLst>
          </p:cNvPr>
          <p:cNvSpPr txBox="1"/>
          <p:nvPr/>
        </p:nvSpPr>
        <p:spPr>
          <a:xfrm>
            <a:off x="7629235" y="569977"/>
            <a:ext cx="4276437" cy="1200329"/>
          </a:xfrm>
          <a:prstGeom prst="rect">
            <a:avLst/>
          </a:prstGeom>
          <a:noFill/>
        </p:spPr>
        <p:txBody>
          <a:bodyPr wrap="square">
            <a:spAutoFit/>
          </a:bodyPr>
          <a:lstStyle/>
          <a:p>
            <a:pPr algn="just"/>
            <a:r>
              <a:rPr lang="en-US" sz="1200" b="1" dirty="0">
                <a:solidFill>
                  <a:srgbClr val="000000"/>
                </a:solidFill>
              </a:rPr>
              <a:t>AWS Certified Solutions Architect - </a:t>
            </a:r>
            <a:r>
              <a:rPr lang="en-US" sz="1200" dirty="0">
                <a:solidFill>
                  <a:srgbClr val="000000"/>
                </a:solidFill>
              </a:rPr>
              <a:t>Associate is focused on the design of cost and performance optimized solutions. This is an ideal starting point for candidates with AWS Cloud or strong on-premises IT experience. This exam does not require deep hands-on coding experience, although familiarity with basic programming concepts would be an advantage.</a:t>
            </a:r>
          </a:p>
        </p:txBody>
      </p:sp>
      <p:sp>
        <p:nvSpPr>
          <p:cNvPr id="76" name="TextBox 75">
            <a:extLst>
              <a:ext uri="{FF2B5EF4-FFF2-40B4-BE49-F238E27FC236}">
                <a16:creationId xmlns:a16="http://schemas.microsoft.com/office/drawing/2014/main" id="{9AD9CF8E-0B2E-846E-1FD8-56724408280C}"/>
              </a:ext>
            </a:extLst>
          </p:cNvPr>
          <p:cNvSpPr txBox="1"/>
          <p:nvPr/>
        </p:nvSpPr>
        <p:spPr>
          <a:xfrm>
            <a:off x="7629235" y="1968641"/>
            <a:ext cx="4276437" cy="4185761"/>
          </a:xfrm>
          <a:prstGeom prst="rect">
            <a:avLst/>
          </a:prstGeom>
          <a:noFill/>
        </p:spPr>
        <p:txBody>
          <a:bodyPr wrap="square">
            <a:spAutoFit/>
          </a:bodyPr>
          <a:lstStyle/>
          <a:p>
            <a:pPr algn="just"/>
            <a:r>
              <a:rPr lang="en-US" sz="1400" b="1" dirty="0">
                <a:solidFill>
                  <a:srgbClr val="000000"/>
                </a:solidFill>
              </a:rPr>
              <a:t>Training Program:</a:t>
            </a:r>
            <a:r>
              <a:rPr lang="en-US" sz="1400" dirty="0">
                <a:solidFill>
                  <a:srgbClr val="000000"/>
                </a:solidFill>
              </a:rPr>
              <a:t> </a:t>
            </a:r>
          </a:p>
          <a:p>
            <a:pPr algn="just"/>
            <a:endParaRPr lang="en-US" sz="1200" dirty="0">
              <a:solidFill>
                <a:srgbClr val="000000"/>
              </a:solidFill>
            </a:endParaRPr>
          </a:p>
          <a:p>
            <a:pPr algn="just"/>
            <a:r>
              <a:rPr lang="en-US" sz="1200" b="1" dirty="0">
                <a:solidFill>
                  <a:srgbClr val="000000"/>
                </a:solidFill>
              </a:rPr>
              <a:t>Get to know the exam with exam-style questions</a:t>
            </a:r>
          </a:p>
          <a:p>
            <a:pPr marL="628650" lvl="1" indent="-171450" algn="just">
              <a:buFont typeface="Arial" panose="020B0604020202020204" pitchFamily="34" charset="0"/>
              <a:buChar char="•"/>
            </a:pPr>
            <a:r>
              <a:rPr lang="en-US" sz="1200" dirty="0">
                <a:solidFill>
                  <a:srgbClr val="000000"/>
                </a:solidFill>
              </a:rPr>
              <a:t>Follow the 4-step plan.</a:t>
            </a:r>
          </a:p>
          <a:p>
            <a:pPr marL="628650" lvl="1" indent="-171450" algn="just">
              <a:buFont typeface="Arial" panose="020B0604020202020204" pitchFamily="34" charset="0"/>
              <a:buChar char="•"/>
            </a:pPr>
            <a:r>
              <a:rPr lang="en-US" sz="1200" dirty="0">
                <a:solidFill>
                  <a:srgbClr val="000000"/>
                </a:solidFill>
              </a:rPr>
              <a:t>Review the exam guide.</a:t>
            </a:r>
          </a:p>
          <a:p>
            <a:pPr marL="628650" lvl="1" indent="-171450" algn="just">
              <a:buFont typeface="Arial" panose="020B0604020202020204" pitchFamily="34" charset="0"/>
              <a:buChar char="•"/>
            </a:pPr>
            <a:r>
              <a:rPr lang="en-US" sz="1200" dirty="0">
                <a:solidFill>
                  <a:srgbClr val="000000"/>
                </a:solidFill>
              </a:rPr>
              <a:t>Take the AWS Certification Official Practice Question Set to understand exam-style questions.</a:t>
            </a:r>
          </a:p>
          <a:p>
            <a:pPr algn="just"/>
            <a:endParaRPr lang="en-US" sz="1200" b="1" dirty="0">
              <a:solidFill>
                <a:srgbClr val="000000"/>
              </a:solidFill>
            </a:endParaRPr>
          </a:p>
          <a:p>
            <a:pPr algn="just"/>
            <a:r>
              <a:rPr lang="en-US" sz="1200" b="1" dirty="0">
                <a:solidFill>
                  <a:srgbClr val="000000"/>
                </a:solidFill>
              </a:rPr>
              <a:t>Refresh your AWS Knowledge and skills</a:t>
            </a:r>
          </a:p>
          <a:p>
            <a:pPr marL="628650" lvl="1" indent="-171450" algn="just">
              <a:buFont typeface="Arial" panose="020B0604020202020204" pitchFamily="34" charset="0"/>
              <a:buChar char="•"/>
            </a:pPr>
            <a:r>
              <a:rPr lang="en-US" sz="1200" dirty="0">
                <a:solidFill>
                  <a:srgbClr val="000000"/>
                </a:solidFill>
              </a:rPr>
              <a:t>Enroll in digital courses where you need to fill gaps in knowledge and skills, practice with AWS Builder Labs, AWS Cloud Quest, and AWS Jam.</a:t>
            </a:r>
          </a:p>
          <a:p>
            <a:pPr algn="just"/>
            <a:endParaRPr lang="en-US" sz="1200" b="1" dirty="0">
              <a:solidFill>
                <a:srgbClr val="000000"/>
              </a:solidFill>
            </a:endParaRPr>
          </a:p>
          <a:p>
            <a:pPr algn="just"/>
            <a:r>
              <a:rPr lang="en-US" sz="1200" b="1" dirty="0">
                <a:solidFill>
                  <a:srgbClr val="000000"/>
                </a:solidFill>
              </a:rPr>
              <a:t>Review and practice for your exam</a:t>
            </a:r>
          </a:p>
          <a:p>
            <a:pPr marL="628650" lvl="1" indent="-171450" algn="just">
              <a:buFont typeface="Arial" panose="020B0604020202020204" pitchFamily="34" charset="0"/>
              <a:buChar char="•"/>
            </a:pPr>
            <a:r>
              <a:rPr lang="en-US" sz="1200" dirty="0">
                <a:solidFill>
                  <a:srgbClr val="000000"/>
                </a:solidFill>
              </a:rPr>
              <a:t>Enroll in an Exam Prep course. The Exam Prep Standard Course is available to anyone with an AWS Skill Builder account. The Exam Prep Enhanced courses include additional labs, exam-style questions, and flashcards.</a:t>
            </a:r>
          </a:p>
          <a:p>
            <a:pPr algn="just"/>
            <a:endParaRPr lang="en-US" sz="1200" b="1" dirty="0">
              <a:solidFill>
                <a:srgbClr val="000000"/>
              </a:solidFill>
            </a:endParaRPr>
          </a:p>
          <a:p>
            <a:pPr algn="just"/>
            <a:r>
              <a:rPr lang="en-US" sz="1200" b="1" dirty="0">
                <a:solidFill>
                  <a:srgbClr val="000000"/>
                </a:solidFill>
              </a:rPr>
              <a:t>Assess your exam readiness</a:t>
            </a:r>
          </a:p>
          <a:p>
            <a:pPr marL="628650" lvl="1" indent="-171450" algn="just">
              <a:buFont typeface="Arial" panose="020B0604020202020204" pitchFamily="34" charset="0"/>
              <a:buChar char="•"/>
            </a:pPr>
            <a:r>
              <a:rPr lang="en-US" sz="1200" dirty="0">
                <a:solidFill>
                  <a:srgbClr val="000000"/>
                </a:solidFill>
              </a:rPr>
              <a:t>Take the AWS Certification Official Practice Exam.</a:t>
            </a:r>
          </a:p>
          <a:p>
            <a:pPr algn="just"/>
            <a:endParaRPr lang="en-US" sz="1200" dirty="0">
              <a:solidFill>
                <a:srgbClr val="000000"/>
              </a:solidFill>
            </a:endParaRPr>
          </a:p>
        </p:txBody>
      </p:sp>
      <p:pic>
        <p:nvPicPr>
          <p:cNvPr id="4" name="Graphic 3" descr="Work from home Wi-Fi with solid fill">
            <a:hlinkClick r:id="rId8" action="ppaction://hlinksldjump"/>
            <a:extLst>
              <a:ext uri="{FF2B5EF4-FFF2-40B4-BE49-F238E27FC236}">
                <a16:creationId xmlns:a16="http://schemas.microsoft.com/office/drawing/2014/main" id="{40D80B8B-4465-4E57-F85E-300F715531A1}"/>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6105230" y="6391373"/>
            <a:ext cx="424601" cy="424601"/>
          </a:xfrm>
          <a:prstGeom prst="rect">
            <a:avLst/>
          </a:prstGeom>
        </p:spPr>
      </p:pic>
      <p:pic>
        <p:nvPicPr>
          <p:cNvPr id="5" name="Picture 2" descr="Insignia de AWS Certified AI Practitioner">
            <a:extLst>
              <a:ext uri="{FF2B5EF4-FFF2-40B4-BE49-F238E27FC236}">
                <a16:creationId xmlns:a16="http://schemas.microsoft.com/office/drawing/2014/main" id="{337B35AA-EE2C-65A8-24D6-357FF9064F3B}"/>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5381" y="20603"/>
            <a:ext cx="1280751" cy="1280751"/>
          </a:xfrm>
          <a:prstGeom prst="rect">
            <a:avLst/>
          </a:prstGeom>
          <a:noFill/>
          <a:extLst>
            <a:ext uri="{909E8E84-426E-40DD-AFC4-6F175D3DCCD1}">
              <a14:hiddenFill xmlns:a14="http://schemas.microsoft.com/office/drawing/2010/main">
                <a:solidFill>
                  <a:srgbClr val="FFFFFF"/>
                </a:solidFill>
              </a14:hiddenFill>
            </a:ext>
          </a:extLst>
        </p:spPr>
      </p:pic>
      <mc:AlternateContent xmlns:mc="http://schemas.openxmlformats.org/markup-compatibility/2006" xmlns:pslz="http://schemas.microsoft.com/office/powerpoint/2016/slidezoom">
        <mc:Choice Requires="pslz">
          <p:graphicFrame>
            <p:nvGraphicFramePr>
              <p:cNvPr id="45" name="Slide Zoom 44">
                <a:extLst>
                  <a:ext uri="{FF2B5EF4-FFF2-40B4-BE49-F238E27FC236}">
                    <a16:creationId xmlns:a16="http://schemas.microsoft.com/office/drawing/2014/main" id="{57725514-5279-D78F-051E-7A5A3F6A4DC1}"/>
                  </a:ext>
                </a:extLst>
              </p:cNvPr>
              <p:cNvGraphicFramePr>
                <a:graphicFrameLocks noChangeAspect="1"/>
              </p:cNvGraphicFramePr>
              <p:nvPr>
                <p:extLst>
                  <p:ext uri="{D42A27DB-BD31-4B8C-83A1-F6EECF244321}">
                    <p14:modId xmlns:p14="http://schemas.microsoft.com/office/powerpoint/2010/main" val="3901803726"/>
                  </p:ext>
                </p:extLst>
              </p:nvPr>
            </p:nvGraphicFramePr>
            <p:xfrm rot="-900000">
              <a:off x="1318640" y="5414530"/>
              <a:ext cx="6250085" cy="532936"/>
            </p:xfrm>
            <a:graphic>
              <a:graphicData uri="http://schemas.microsoft.com/office/powerpoint/2016/slidezoom">
                <pslz:sldZm>
                  <pslz:sldZmObj sldId="2799" cId="254948404">
                    <pslz:zmPr id="{ECCACF26-2E74-48D9-8BC7-AB03A4E99C25}" returnToParent="0" imageType="cover">
                      <p166:blipFill xmlns:p166="http://schemas.microsoft.com/office/powerpoint/2016/6/main">
                        <a:blip r:embed="rId12">
                          <a:extLst>
                            <a:ext uri="{28A0092B-C50C-407E-A947-70E740481C1C}">
                              <a14:useLocalDpi xmlns:a14="http://schemas.microsoft.com/office/drawing/2010/main" val="0"/>
                            </a:ext>
                          </a:extLst>
                        </a:blip>
                        <a:stretch>
                          <a:fillRect/>
                        </a:stretch>
                      </p166:blipFill>
                      <p166:spPr xmlns:p166="http://schemas.microsoft.com/office/powerpoint/2016/6/main">
                        <a:xfrm rot="-900000">
                          <a:off x="0" y="0"/>
                          <a:ext cx="6250085" cy="532936"/>
                        </a:xfrm>
                        <a:prstGeom prst="ellipse">
                          <a:avLst/>
                        </a:prstGeom>
                        <a:ln>
                          <a:noFill/>
                        </a:ln>
                        <a:effectLst>
                          <a:softEdge rad="112500"/>
                        </a:effectLst>
                      </p166:spPr>
                    </pslz:zmPr>
                  </pslz:sldZmObj>
                </pslz:sldZm>
              </a:graphicData>
            </a:graphic>
          </p:graphicFrame>
        </mc:Choice>
        <mc:Fallback xmlns="">
          <p:pic>
            <p:nvPicPr>
              <p:cNvPr id="45" name="Slide Zoom 44">
                <a:hlinkClick r:id="rId13" action="ppaction://hlinksldjump"/>
                <a:extLst>
                  <a:ext uri="{FF2B5EF4-FFF2-40B4-BE49-F238E27FC236}">
                    <a16:creationId xmlns:a16="http://schemas.microsoft.com/office/drawing/2014/main" id="{57725514-5279-D78F-051E-7A5A3F6A4DC1}"/>
                  </a:ext>
                </a:extLst>
              </p:cNvPr>
              <p:cNvPicPr>
                <a:picLocks noGrp="1" noRot="1" noChangeAspect="1" noMove="1" noResize="1" noEditPoints="1" noAdjustHandles="1" noChangeArrowheads="1" noChangeShapeType="1"/>
              </p:cNvPicPr>
              <p:nvPr/>
            </p:nvPicPr>
            <p:blipFill>
              <a:blip r:embed="rId14">
                <a:extLst>
                  <a:ext uri="{28A0092B-C50C-407E-A947-70E740481C1C}">
                    <a14:useLocalDpi xmlns:a14="http://schemas.microsoft.com/office/drawing/2010/main" val="0"/>
                  </a:ext>
                </a:extLst>
              </a:blip>
              <a:stretch>
                <a:fillRect/>
              </a:stretch>
            </p:blipFill>
            <p:spPr>
              <a:xfrm rot="-900000">
                <a:off x="1318640" y="5414530"/>
                <a:ext cx="6250085" cy="532936"/>
              </a:xfrm>
              <a:prstGeom prst="ellipse">
                <a:avLst/>
              </a:prstGeom>
              <a:ln>
                <a:noFill/>
              </a:ln>
              <a:effectLst>
                <a:softEdge rad="112500"/>
              </a:effectLst>
            </p:spPr>
          </p:pic>
        </mc:Fallback>
      </mc:AlternateContent>
      <mc:AlternateContent xmlns:mc="http://schemas.openxmlformats.org/markup-compatibility/2006" xmlns:pslz="http://schemas.microsoft.com/office/powerpoint/2016/slidezoom">
        <mc:Choice Requires="pslz">
          <p:graphicFrame>
            <p:nvGraphicFramePr>
              <p:cNvPr id="100" name="Slide Zoom 99">
                <a:extLst>
                  <a:ext uri="{FF2B5EF4-FFF2-40B4-BE49-F238E27FC236}">
                    <a16:creationId xmlns:a16="http://schemas.microsoft.com/office/drawing/2014/main" id="{9024DEB5-D170-13D3-C8AA-2D87F28027C0}"/>
                  </a:ext>
                </a:extLst>
              </p:cNvPr>
              <p:cNvGraphicFramePr>
                <a:graphicFrameLocks noChangeAspect="1"/>
              </p:cNvGraphicFramePr>
              <p:nvPr>
                <p:extLst>
                  <p:ext uri="{D42A27DB-BD31-4B8C-83A1-F6EECF244321}">
                    <p14:modId xmlns:p14="http://schemas.microsoft.com/office/powerpoint/2010/main" val="268186933"/>
                  </p:ext>
                </p:extLst>
              </p:nvPr>
            </p:nvGraphicFramePr>
            <p:xfrm rot="-900000">
              <a:off x="1205079" y="4262552"/>
              <a:ext cx="6267442" cy="1100325"/>
            </p:xfrm>
            <a:graphic>
              <a:graphicData uri="http://schemas.microsoft.com/office/powerpoint/2016/slidezoom">
                <pslz:sldZm>
                  <pslz:sldZmObj sldId="2801" cId="3331842853">
                    <pslz:zmPr id="{96DEFC51-D94D-4DF4-947E-81BA21D38422}" returnToParent="0" imageType="cover">
                      <p166:blipFill xmlns:p166="http://schemas.microsoft.com/office/powerpoint/2016/6/main">
                        <a:blip r:embed="rId12">
                          <a:extLst>
                            <a:ext uri="{28A0092B-C50C-407E-A947-70E740481C1C}">
                              <a14:useLocalDpi xmlns:a14="http://schemas.microsoft.com/office/drawing/2010/main" val="0"/>
                            </a:ext>
                          </a:extLst>
                        </a:blip>
                        <a:stretch>
                          <a:fillRect/>
                        </a:stretch>
                      </p166:blipFill>
                      <p166:spPr xmlns:p166="http://schemas.microsoft.com/office/powerpoint/2016/6/main">
                        <a:xfrm rot="-900000">
                          <a:off x="0" y="0"/>
                          <a:ext cx="6267442" cy="1100325"/>
                        </a:xfrm>
                        <a:prstGeom prst="ellipse">
                          <a:avLst/>
                        </a:prstGeom>
                        <a:ln>
                          <a:noFill/>
                        </a:ln>
                        <a:effectLst>
                          <a:softEdge rad="112500"/>
                        </a:effectLst>
                      </p166:spPr>
                    </pslz:zmPr>
                  </pslz:sldZmObj>
                </pslz:sldZm>
              </a:graphicData>
            </a:graphic>
          </p:graphicFrame>
        </mc:Choice>
        <mc:Fallback xmlns="">
          <p:pic>
            <p:nvPicPr>
              <p:cNvPr id="100" name="Slide Zoom 99">
                <a:hlinkClick r:id="rId15" action="ppaction://hlinksldjump"/>
                <a:extLst>
                  <a:ext uri="{FF2B5EF4-FFF2-40B4-BE49-F238E27FC236}">
                    <a16:creationId xmlns:a16="http://schemas.microsoft.com/office/drawing/2014/main" id="{9024DEB5-D170-13D3-C8AA-2D87F28027C0}"/>
                  </a:ext>
                </a:extLst>
              </p:cNvPr>
              <p:cNvPicPr>
                <a:picLocks noGrp="1" noRot="1" noChangeAspect="1" noMove="1" noResize="1" noEditPoints="1" noAdjustHandles="1" noChangeArrowheads="1" noChangeShapeType="1"/>
              </p:cNvPicPr>
              <p:nvPr/>
            </p:nvPicPr>
            <p:blipFill>
              <a:blip r:embed="rId14">
                <a:extLst>
                  <a:ext uri="{28A0092B-C50C-407E-A947-70E740481C1C}">
                    <a14:useLocalDpi xmlns:a14="http://schemas.microsoft.com/office/drawing/2010/main" val="0"/>
                  </a:ext>
                </a:extLst>
              </a:blip>
              <a:stretch>
                <a:fillRect/>
              </a:stretch>
            </p:blipFill>
            <p:spPr>
              <a:xfrm rot="-900000">
                <a:off x="1205079" y="4262552"/>
                <a:ext cx="6267442" cy="1100325"/>
              </a:xfrm>
              <a:prstGeom prst="ellipse">
                <a:avLst/>
              </a:prstGeom>
              <a:ln>
                <a:noFill/>
              </a:ln>
              <a:effectLst>
                <a:softEdge rad="112500"/>
              </a:effectLst>
            </p:spPr>
          </p:pic>
        </mc:Fallback>
      </mc:AlternateContent>
    </p:spTree>
    <p:extLst>
      <p:ext uri="{BB962C8B-B14F-4D97-AF65-F5344CB8AC3E}">
        <p14:creationId xmlns:p14="http://schemas.microsoft.com/office/powerpoint/2010/main" val="2626855617"/>
      </p:ext>
    </p:extLst>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6_Office Theme">
  <a:themeElements>
    <a:clrScheme name="GOODS &amp; SERVICES - 2024">
      <a:dk1>
        <a:srgbClr val="000000"/>
      </a:dk1>
      <a:lt1>
        <a:srgbClr val="FFFFFF"/>
      </a:lt1>
      <a:dk2>
        <a:srgbClr val="1F1F1F"/>
      </a:dk2>
      <a:lt2>
        <a:srgbClr val="FCF8F0"/>
      </a:lt2>
      <a:accent1>
        <a:srgbClr val="FB6B38"/>
      </a:accent1>
      <a:accent2>
        <a:srgbClr val="52C8EB"/>
      </a:accent2>
      <a:accent3>
        <a:srgbClr val="FEDA38"/>
      </a:accent3>
      <a:accent4>
        <a:srgbClr val="30BB87"/>
      </a:accent4>
      <a:accent5>
        <a:srgbClr val="A09B96"/>
      </a:accent5>
      <a:accent6>
        <a:srgbClr val="FEB9A2"/>
      </a:accent6>
      <a:hlink>
        <a:srgbClr val="FB6B38"/>
      </a:hlink>
      <a:folHlink>
        <a:srgbClr val="FB6B38"/>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0.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8.xml><?xml version="1.0" encoding="utf-8"?>
<a:themeOverride xmlns:a="http://schemas.openxmlformats.org/drawingml/2006/main">
  <a:clrScheme name="GOODS &amp; SERVICES - 2024">
    <a:dk1>
      <a:srgbClr val="000000"/>
    </a:dk1>
    <a:lt1>
      <a:srgbClr val="FFFFFF"/>
    </a:lt1>
    <a:dk2>
      <a:srgbClr val="1F1F1F"/>
    </a:dk2>
    <a:lt2>
      <a:srgbClr val="FCF8F0"/>
    </a:lt2>
    <a:accent1>
      <a:srgbClr val="FB6B38"/>
    </a:accent1>
    <a:accent2>
      <a:srgbClr val="52C8EB"/>
    </a:accent2>
    <a:accent3>
      <a:srgbClr val="FEDA38"/>
    </a:accent3>
    <a:accent4>
      <a:srgbClr val="30BB87"/>
    </a:accent4>
    <a:accent5>
      <a:srgbClr val="A09B96"/>
    </a:accent5>
    <a:accent6>
      <a:srgbClr val="FEB9A2"/>
    </a:accent6>
    <a:hlink>
      <a:srgbClr val="FB6B38"/>
    </a:hlink>
    <a:folHlink>
      <a:srgbClr val="FB6B38"/>
    </a:folHlink>
  </a:clrScheme>
</a:themeOverride>
</file>

<file path=ppt/theme/themeOverride80.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a628b1c1-f6c9-42da-b686-95a9e2e84c5a" xsi:nil="true"/>
    <lcf76f155ced4ddcb4097134ff3c332f xmlns="c1dc155f-5501-4742-9b69-63aea2aa0191">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1AEC978C0765F428C3007C2B674CA1D" ma:contentTypeVersion="17" ma:contentTypeDescription="Create a new document." ma:contentTypeScope="" ma:versionID="f7a33259c4091496e6694f8dcbe7267a">
  <xsd:schema xmlns:xsd="http://www.w3.org/2001/XMLSchema" xmlns:xs="http://www.w3.org/2001/XMLSchema" xmlns:p="http://schemas.microsoft.com/office/2006/metadata/properties" xmlns:ns2="c1dc155f-5501-4742-9b69-63aea2aa0191" xmlns:ns3="a628b1c1-f6c9-42da-b686-95a9e2e84c5a" targetNamespace="http://schemas.microsoft.com/office/2006/metadata/properties" ma:root="true" ma:fieldsID="398296d494e135f241e534c2f5400a32" ns2:_="" ns3:_="">
    <xsd:import namespace="c1dc155f-5501-4742-9b69-63aea2aa0191"/>
    <xsd:import namespace="a628b1c1-f6c9-42da-b686-95a9e2e84c5a"/>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AutoKeyPoints" minOccurs="0"/>
                <xsd:element ref="ns2:MediaServiceKeyPoints" minOccurs="0"/>
                <xsd:element ref="ns3:SharedWithUsers" minOccurs="0"/>
                <xsd:element ref="ns3:SharedWithDetails" minOccurs="0"/>
                <xsd:element ref="ns2:MediaServiceObjectDetectorVersions" minOccurs="0"/>
                <xsd:element ref="ns2:lcf76f155ced4ddcb4097134ff3c332f" minOccurs="0"/>
                <xsd:element ref="ns3:TaxCatchAll"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1dc155f-5501-4742-9b69-63aea2aa019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c80619b8-3445-43b6-931d-07c1851f2832" ma:termSetId="09814cd3-568e-fe90-9814-8d621ff8fb84" ma:anchorId="fba54fb3-c3e1-fe81-a776-ca4b69148c4d" ma:open="true" ma:isKeyword="false">
      <xsd:complexType>
        <xsd:sequence>
          <xsd:element ref="pc:Terms" minOccurs="0" maxOccurs="1"/>
        </xsd:sequence>
      </xsd:complex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628b1c1-f6c9-42da-b686-95a9e2e84c5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4bf0e81d-c425-4726-99b8-7870dc96285a}" ma:internalName="TaxCatchAll" ma:showField="CatchAllData" ma:web="a628b1c1-f6c9-42da-b686-95a9e2e84c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32FBBEF-0131-4D8D-9208-874C1B880AB7}">
  <ds:schemaRefs>
    <ds:schemaRef ds:uri="http://schemas.microsoft.com/office/2006/metadata/properties"/>
    <ds:schemaRef ds:uri="http://purl.org/dc/elements/1.1/"/>
    <ds:schemaRef ds:uri="c1dc155f-5501-4742-9b69-63aea2aa0191"/>
    <ds:schemaRef ds:uri="http://schemas.openxmlformats.org/package/2006/metadata/core-properties"/>
    <ds:schemaRef ds:uri="http://purl.org/dc/terms/"/>
    <ds:schemaRef ds:uri="http://schemas.microsoft.com/office/infopath/2007/PartnerControls"/>
    <ds:schemaRef ds:uri="http://schemas.microsoft.com/office/2006/documentManagement/types"/>
    <ds:schemaRef ds:uri="a628b1c1-f6c9-42da-b686-95a9e2e84c5a"/>
    <ds:schemaRef ds:uri="http://www.w3.org/XML/1998/namespace"/>
    <ds:schemaRef ds:uri="http://purl.org/dc/dcmitype/"/>
  </ds:schemaRefs>
</ds:datastoreItem>
</file>

<file path=customXml/itemProps2.xml><?xml version="1.0" encoding="utf-8"?>
<ds:datastoreItem xmlns:ds="http://schemas.openxmlformats.org/officeDocument/2006/customXml" ds:itemID="{2B56CA2D-343F-417D-B4D4-C672240C2D4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1dc155f-5501-4742-9b69-63aea2aa0191"/>
    <ds:schemaRef ds:uri="a628b1c1-f6c9-42da-b686-95a9e2e84c5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1478CFE-70D2-4269-8E49-8D91D99BE1A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4034</TotalTime>
  <Words>1308</Words>
  <Application>Microsoft Office PowerPoint</Application>
  <PresentationFormat>Widescreen</PresentationFormat>
  <Paragraphs>110</Paragraphs>
  <Slides>8</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Aptos</vt:lpstr>
      <vt:lpstr>Arial</vt:lpstr>
      <vt:lpstr>Calibri</vt:lpstr>
      <vt:lpstr>Suisse Intl</vt:lpstr>
      <vt:lpstr>6_Office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Carlos Choc</dc:creator>
  <cp:lastModifiedBy>Angel Lopez Chan</cp:lastModifiedBy>
  <cp:revision>62</cp:revision>
  <dcterms:created xsi:type="dcterms:W3CDTF">2025-03-06T18:05:03Z</dcterms:created>
  <dcterms:modified xsi:type="dcterms:W3CDTF">2025-11-20T18:21:26Z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0x010100B1AEC978C0765F428C3007C2B674CA1D</vt:lpwstr>
  </property>
  <property fmtid="{D5CDD505-2E9C-101B-9397-08002B2CF9AE}" pid="3" name="MediaServiceImageTags">
    <vt:lpwstr/>
  </property>
</Properties>
</file>