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notesSlides/notesSlide2.xml" ContentType="application/vnd.openxmlformats-officedocument.presentationml.notesSlide+xml"/>
  <Override PartName="/ppt/theme/themeOverride3.xml" ContentType="application/vnd.openxmlformats-officedocument.themeOverride+xml"/>
  <Override PartName="/ppt/notesSlides/notesSlide3.xml" ContentType="application/vnd.openxmlformats-officedocument.presentationml.notesSlide+xml"/>
  <Override PartName="/ppt/theme/themeOverride4.xml" ContentType="application/vnd.openxmlformats-officedocument.themeOverride+xml"/>
  <Override PartName="/ppt/notesSlides/notesSlide4.xml" ContentType="application/vnd.openxmlformats-officedocument.presentationml.notesSlide+xml"/>
  <Override PartName="/ppt/theme/themeOverride5.xml" ContentType="application/vnd.openxmlformats-officedocument.themeOverride+xml"/>
  <Override PartName="/ppt/notesSlides/notesSlide5.xml" ContentType="application/vnd.openxmlformats-officedocument.presentationml.notesSlide+xml"/>
  <Override PartName="/ppt/theme/themeOverride6.xml" ContentType="application/vnd.openxmlformats-officedocument.themeOverride+xml"/>
  <Override PartName="/ppt/notesSlides/notesSlide6.xml" ContentType="application/vnd.openxmlformats-officedocument.presentationml.notesSlide+xml"/>
  <Override PartName="/ppt/theme/themeOverride7.xml" ContentType="application/vnd.openxmlformats-officedocument.themeOverride+xml"/>
  <Override PartName="/ppt/notesSlides/notesSlide7.xml" ContentType="application/vnd.openxmlformats-officedocument.presentationml.notesSlide+xml"/>
  <Override PartName="/ppt/theme/themeOverride8.xml" ContentType="application/vnd.openxmlformats-officedocument.themeOverr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Lst>
  <p:notesMasterIdLst>
    <p:notesMasterId r:id="rId13"/>
  </p:notesMasterIdLst>
  <p:sldIdLst>
    <p:sldId id="2780" r:id="rId5"/>
    <p:sldId id="2802" r:id="rId6"/>
    <p:sldId id="2805" r:id="rId7"/>
    <p:sldId id="2808" r:id="rId8"/>
    <p:sldId id="2803" r:id="rId9"/>
    <p:sldId id="2806" r:id="rId10"/>
    <p:sldId id="2807" r:id="rId11"/>
    <p:sldId id="2779"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7B9D196-2876-461D-8A96-A1881BFFBF59}">
          <p14:sldIdLst>
            <p14:sldId id="2780"/>
          </p14:sldIdLst>
        </p14:section>
        <p14:section name="Automation" id="{799C8623-18C9-4CEB-94EE-FACC8C5F7F1E}">
          <p14:sldIdLst>
            <p14:sldId id="2802"/>
            <p14:sldId id="2805"/>
            <p14:sldId id="2808"/>
            <p14:sldId id="2803"/>
            <p14:sldId id="2806"/>
            <p14:sldId id="2807"/>
            <p14:sldId id="277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kiosk/>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2BC4"/>
    <a:srgbClr val="FF6A37"/>
    <a:srgbClr val="0218B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2E74FE-A458-403F-B4DF-404334F16D53}" v="47" dt="2025-09-22T20:13:59.7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189" autoAdjust="0"/>
  </p:normalViewPr>
  <p:slideViewPr>
    <p:cSldViewPr snapToGrid="0">
      <p:cViewPr varScale="1">
        <p:scale>
          <a:sx n="97" d="100"/>
          <a:sy n="97" d="100"/>
        </p:scale>
        <p:origin x="114" y="2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co Chan" userId="S::marco.chan@goodsandservices.com::04a4faff-b06b-461e-8ac2-f1fd4e8f13ef" providerId="AD" clId="Web-{14EC1858-8667-9F7A-E569-93A9DA45F7E8}"/>
    <pc:docChg chg="delSld modSld modSection">
      <pc:chgData name="Marco Chan" userId="S::marco.chan@goodsandservices.com::04a4faff-b06b-461e-8ac2-f1fd4e8f13ef" providerId="AD" clId="Web-{14EC1858-8667-9F7A-E569-93A9DA45F7E8}" dt="2025-06-25T21:29:39.282" v="107" actId="20577"/>
      <pc:docMkLst>
        <pc:docMk/>
      </pc:docMkLst>
      <pc:sldChg chg="delSp modSp">
        <pc:chgData name="Marco Chan" userId="S::marco.chan@goodsandservices.com::04a4faff-b06b-461e-8ac2-f1fd4e8f13ef" providerId="AD" clId="Web-{14EC1858-8667-9F7A-E569-93A9DA45F7E8}" dt="2025-06-25T21:29:10.905" v="100"/>
        <pc:sldMkLst>
          <pc:docMk/>
          <pc:sldMk cId="3884212410" sldId="2779"/>
        </pc:sldMkLst>
      </pc:sldChg>
      <pc:sldChg chg="modSp">
        <pc:chgData name="Marco Chan" userId="S::marco.chan@goodsandservices.com::04a4faff-b06b-461e-8ac2-f1fd4e8f13ef" providerId="AD" clId="Web-{14EC1858-8667-9F7A-E569-93A9DA45F7E8}" dt="2025-06-25T21:29:39.282" v="107" actId="20577"/>
        <pc:sldMkLst>
          <pc:docMk/>
          <pc:sldMk cId="927945282" sldId="2804"/>
        </pc:sldMkLst>
      </pc:sldChg>
      <pc:sldChg chg="del">
        <pc:chgData name="Marco Chan" userId="S::marco.chan@goodsandservices.com::04a4faff-b06b-461e-8ac2-f1fd4e8f13ef" providerId="AD" clId="Web-{14EC1858-8667-9F7A-E569-93A9DA45F7E8}" dt="2025-06-25T21:26:50.567" v="0"/>
        <pc:sldMkLst>
          <pc:docMk/>
          <pc:sldMk cId="3603417989" sldId="2805"/>
        </pc:sldMkLst>
      </pc:sldChg>
    </pc:docChg>
  </pc:docChgLst>
  <pc:docChgLst>
    <pc:chgData name="Rene Flores Perez" userId="S::josue.flores@goodsandservices.com::375d06f1-8748-43b2-91c8-cdb9cee606f0" providerId="AD" clId="Web-{4997E56D-8CF8-9F28-2C2D-ABF7AD8065AD}"/>
    <pc:docChg chg="sldOrd">
      <pc:chgData name="Rene Flores Perez" userId="S::josue.flores@goodsandservices.com::375d06f1-8748-43b2-91c8-cdb9cee606f0" providerId="AD" clId="Web-{4997E56D-8CF8-9F28-2C2D-ABF7AD8065AD}" dt="2025-03-31T16:54:04.429" v="0"/>
      <pc:docMkLst>
        <pc:docMk/>
      </pc:docMkLst>
      <pc:sldChg chg="ord">
        <pc:chgData name="Rene Flores Perez" userId="S::josue.flores@goodsandservices.com::375d06f1-8748-43b2-91c8-cdb9cee606f0" providerId="AD" clId="Web-{4997E56D-8CF8-9F28-2C2D-ABF7AD8065AD}" dt="2025-03-31T16:54:04.429" v="0"/>
        <pc:sldMkLst>
          <pc:docMk/>
          <pc:sldMk cId="197820724" sldId="2802"/>
        </pc:sldMkLst>
      </pc:sldChg>
    </pc:docChg>
  </pc:docChgLst>
  <pc:docChgLst>
    <pc:chgData name="Marco Chan" userId="04a4faff-b06b-461e-8ac2-f1fd4e8f13ef" providerId="ADAL" clId="{FAFD0D63-ABAC-4AE2-A054-55B89BE6963D}"/>
    <pc:docChg chg="custSel addSld modSld">
      <pc:chgData name="Marco Chan" userId="04a4faff-b06b-461e-8ac2-f1fd4e8f13ef" providerId="ADAL" clId="{FAFD0D63-ABAC-4AE2-A054-55B89BE6963D}" dt="2025-09-22T20:13:59.753" v="138"/>
      <pc:docMkLst>
        <pc:docMk/>
      </pc:docMkLst>
      <pc:sldChg chg="modSp mod modTransition">
        <pc:chgData name="Marco Chan" userId="04a4faff-b06b-461e-8ac2-f1fd4e8f13ef" providerId="ADAL" clId="{FAFD0D63-ABAC-4AE2-A054-55B89BE6963D}" dt="2025-09-22T20:13:11.420" v="129"/>
        <pc:sldMkLst>
          <pc:docMk/>
          <pc:sldMk cId="3884212410" sldId="2779"/>
        </pc:sldMkLst>
        <pc:spChg chg="mod">
          <ac:chgData name="Marco Chan" userId="04a4faff-b06b-461e-8ac2-f1fd4e8f13ef" providerId="ADAL" clId="{FAFD0D63-ABAC-4AE2-A054-55B89BE6963D}" dt="2025-09-22T20:10:04.256" v="117" actId="255"/>
          <ac:spMkLst>
            <pc:docMk/>
            <pc:sldMk cId="3884212410" sldId="2779"/>
            <ac:spMk id="116" creationId="{947AE9E1-07BA-D897-5D71-27D08AF9A40E}"/>
          </ac:spMkLst>
        </pc:spChg>
      </pc:sldChg>
      <pc:sldChg chg="addSp delSp modSp mod modTransition">
        <pc:chgData name="Marco Chan" userId="04a4faff-b06b-461e-8ac2-f1fd4e8f13ef" providerId="ADAL" clId="{FAFD0D63-ABAC-4AE2-A054-55B89BE6963D}" dt="2025-09-22T20:13:26.142" v="132"/>
        <pc:sldMkLst>
          <pc:docMk/>
          <pc:sldMk cId="197820724" sldId="2802"/>
        </pc:sldMkLst>
        <pc:spChg chg="mod">
          <ac:chgData name="Marco Chan" userId="04a4faff-b06b-461e-8ac2-f1fd4e8f13ef" providerId="ADAL" clId="{FAFD0D63-ABAC-4AE2-A054-55B89BE6963D}" dt="2025-09-22T19:55:07.601" v="45" actId="14100"/>
          <ac:spMkLst>
            <pc:docMk/>
            <pc:sldMk cId="197820724" sldId="2802"/>
            <ac:spMk id="6" creationId="{8BB926E1-EB6F-C4A0-153B-A22C1A63287E}"/>
          </ac:spMkLst>
        </pc:spChg>
        <pc:spChg chg="mod">
          <ac:chgData name="Marco Chan" userId="04a4faff-b06b-461e-8ac2-f1fd4e8f13ef" providerId="ADAL" clId="{FAFD0D63-ABAC-4AE2-A054-55B89BE6963D}" dt="2025-09-22T19:51:16.220" v="1" actId="571"/>
          <ac:spMkLst>
            <pc:docMk/>
            <pc:sldMk cId="197820724" sldId="2802"/>
            <ac:spMk id="7" creationId="{69AD7769-C532-59C5-D83E-A43742551458}"/>
          </ac:spMkLst>
        </pc:spChg>
        <pc:spChg chg="mod">
          <ac:chgData name="Marco Chan" userId="04a4faff-b06b-461e-8ac2-f1fd4e8f13ef" providerId="ADAL" clId="{FAFD0D63-ABAC-4AE2-A054-55B89BE6963D}" dt="2025-09-22T19:51:16.220" v="1" actId="571"/>
          <ac:spMkLst>
            <pc:docMk/>
            <pc:sldMk cId="197820724" sldId="2802"/>
            <ac:spMk id="22" creationId="{826CADF7-F9D5-CF53-BAE8-EA554971B7A4}"/>
          </ac:spMkLst>
        </pc:spChg>
        <pc:spChg chg="mod">
          <ac:chgData name="Marco Chan" userId="04a4faff-b06b-461e-8ac2-f1fd4e8f13ef" providerId="ADAL" clId="{FAFD0D63-ABAC-4AE2-A054-55B89BE6963D}" dt="2025-09-22T19:51:16.220" v="1" actId="571"/>
          <ac:spMkLst>
            <pc:docMk/>
            <pc:sldMk cId="197820724" sldId="2802"/>
            <ac:spMk id="24" creationId="{A2579C8A-6C3C-AC53-7588-13D81C135317}"/>
          </ac:spMkLst>
        </pc:spChg>
        <pc:spChg chg="mod">
          <ac:chgData name="Marco Chan" userId="04a4faff-b06b-461e-8ac2-f1fd4e8f13ef" providerId="ADAL" clId="{FAFD0D63-ABAC-4AE2-A054-55B89BE6963D}" dt="2025-09-22T19:51:16.220" v="1" actId="571"/>
          <ac:spMkLst>
            <pc:docMk/>
            <pc:sldMk cId="197820724" sldId="2802"/>
            <ac:spMk id="25" creationId="{E05C1E2C-AB3E-77AF-CEF1-64C617723343}"/>
          </ac:spMkLst>
        </pc:spChg>
        <pc:spChg chg="mod">
          <ac:chgData name="Marco Chan" userId="04a4faff-b06b-461e-8ac2-f1fd4e8f13ef" providerId="ADAL" clId="{FAFD0D63-ABAC-4AE2-A054-55B89BE6963D}" dt="2025-09-22T19:51:16.220" v="1" actId="571"/>
          <ac:spMkLst>
            <pc:docMk/>
            <pc:sldMk cId="197820724" sldId="2802"/>
            <ac:spMk id="46" creationId="{529DA941-D987-9C2D-E088-8B2B2C4B780B}"/>
          </ac:spMkLst>
        </pc:spChg>
        <pc:spChg chg="mod">
          <ac:chgData name="Marco Chan" userId="04a4faff-b06b-461e-8ac2-f1fd4e8f13ef" providerId="ADAL" clId="{FAFD0D63-ABAC-4AE2-A054-55B89BE6963D}" dt="2025-09-22T19:51:16.220" v="1" actId="571"/>
          <ac:spMkLst>
            <pc:docMk/>
            <pc:sldMk cId="197820724" sldId="2802"/>
            <ac:spMk id="49" creationId="{7563DE40-08AF-A9B5-9366-BB03A0E25619}"/>
          </ac:spMkLst>
        </pc:spChg>
        <pc:spChg chg="mod">
          <ac:chgData name="Marco Chan" userId="04a4faff-b06b-461e-8ac2-f1fd4e8f13ef" providerId="ADAL" clId="{FAFD0D63-ABAC-4AE2-A054-55B89BE6963D}" dt="2025-09-22T19:51:16.220" v="1" actId="571"/>
          <ac:spMkLst>
            <pc:docMk/>
            <pc:sldMk cId="197820724" sldId="2802"/>
            <ac:spMk id="51" creationId="{601DE91D-7A5A-1984-EF6A-9B7DED052EC9}"/>
          </ac:spMkLst>
        </pc:spChg>
        <pc:spChg chg="mod">
          <ac:chgData name="Marco Chan" userId="04a4faff-b06b-461e-8ac2-f1fd4e8f13ef" providerId="ADAL" clId="{FAFD0D63-ABAC-4AE2-A054-55B89BE6963D}" dt="2025-09-22T19:51:16.220" v="1" actId="571"/>
          <ac:spMkLst>
            <pc:docMk/>
            <pc:sldMk cId="197820724" sldId="2802"/>
            <ac:spMk id="52" creationId="{6C2DFBB5-0A52-F13D-5483-17F259BB3292}"/>
          </ac:spMkLst>
        </pc:spChg>
        <pc:spChg chg="mod">
          <ac:chgData name="Marco Chan" userId="04a4faff-b06b-461e-8ac2-f1fd4e8f13ef" providerId="ADAL" clId="{FAFD0D63-ABAC-4AE2-A054-55B89BE6963D}" dt="2025-09-22T19:51:16.220" v="1" actId="571"/>
          <ac:spMkLst>
            <pc:docMk/>
            <pc:sldMk cId="197820724" sldId="2802"/>
            <ac:spMk id="55" creationId="{165E7CC0-1046-869C-BD06-E54FBBAA9783}"/>
          </ac:spMkLst>
        </pc:spChg>
        <pc:spChg chg="mod">
          <ac:chgData name="Marco Chan" userId="04a4faff-b06b-461e-8ac2-f1fd4e8f13ef" providerId="ADAL" clId="{FAFD0D63-ABAC-4AE2-A054-55B89BE6963D}" dt="2025-09-22T19:51:16.220" v="1" actId="571"/>
          <ac:spMkLst>
            <pc:docMk/>
            <pc:sldMk cId="197820724" sldId="2802"/>
            <ac:spMk id="60" creationId="{EEA4BEE0-4B65-5B16-8495-8E59EF262B97}"/>
          </ac:spMkLst>
        </pc:spChg>
        <pc:spChg chg="mod">
          <ac:chgData name="Marco Chan" userId="04a4faff-b06b-461e-8ac2-f1fd4e8f13ef" providerId="ADAL" clId="{FAFD0D63-ABAC-4AE2-A054-55B89BE6963D}" dt="2025-09-22T19:53:10.760" v="13" actId="15"/>
          <ac:spMkLst>
            <pc:docMk/>
            <pc:sldMk cId="197820724" sldId="2802"/>
            <ac:spMk id="98" creationId="{8CCCD548-FE50-AB29-ADA8-00E8F4DEEC4B}"/>
          </ac:spMkLst>
        </pc:spChg>
        <pc:picChg chg="del">
          <ac:chgData name="Marco Chan" userId="04a4faff-b06b-461e-8ac2-f1fd4e8f13ef" providerId="ADAL" clId="{FAFD0D63-ABAC-4AE2-A054-55B89BE6963D}" dt="2025-09-22T19:55:12.356" v="46" actId="478"/>
          <ac:picMkLst>
            <pc:docMk/>
            <pc:sldMk cId="197820724" sldId="2802"/>
            <ac:picMk id="103" creationId="{73BDBE1F-8D37-C790-134E-0694F5F60916}"/>
          </ac:picMkLst>
        </pc:picChg>
      </pc:sldChg>
      <pc:sldChg chg="addSp delSp modSp mod modTransition">
        <pc:chgData name="Marco Chan" userId="04a4faff-b06b-461e-8ac2-f1fd4e8f13ef" providerId="ADAL" clId="{FAFD0D63-ABAC-4AE2-A054-55B89BE6963D}" dt="2025-09-22T20:13:51.818" v="136"/>
        <pc:sldMkLst>
          <pc:docMk/>
          <pc:sldMk cId="1219560893" sldId="2803"/>
        </pc:sldMkLst>
        <pc:spChg chg="mod">
          <ac:chgData name="Marco Chan" userId="04a4faff-b06b-461e-8ac2-f1fd4e8f13ef" providerId="ADAL" clId="{FAFD0D63-ABAC-4AE2-A054-55B89BE6963D}" dt="2025-09-22T19:55:41.898" v="49" actId="14100"/>
          <ac:spMkLst>
            <pc:docMk/>
            <pc:sldMk cId="1219560893" sldId="2803"/>
            <ac:spMk id="6" creationId="{8BB926E1-EB6F-C4A0-153B-A22C1A63287E}"/>
          </ac:spMkLst>
        </pc:spChg>
        <pc:spChg chg="mod">
          <ac:chgData name="Marco Chan" userId="04a4faff-b06b-461e-8ac2-f1fd4e8f13ef" providerId="ADAL" clId="{FAFD0D63-ABAC-4AE2-A054-55B89BE6963D}" dt="2025-09-22T20:02:12.716" v="82"/>
          <ac:spMkLst>
            <pc:docMk/>
            <pc:sldMk cId="1219560893" sldId="2803"/>
            <ac:spMk id="13" creationId="{7C72D7AA-B39B-DB20-480F-BB394B14FD95}"/>
          </ac:spMkLst>
        </pc:spChg>
        <pc:spChg chg="mod">
          <ac:chgData name="Marco Chan" userId="04a4faff-b06b-461e-8ac2-f1fd4e8f13ef" providerId="ADAL" clId="{FAFD0D63-ABAC-4AE2-A054-55B89BE6963D}" dt="2025-09-22T20:02:12.716" v="82"/>
          <ac:spMkLst>
            <pc:docMk/>
            <pc:sldMk cId="1219560893" sldId="2803"/>
            <ac:spMk id="15" creationId="{3989AC50-1CED-A970-609F-A953D939D401}"/>
          </ac:spMkLst>
        </pc:spChg>
        <pc:spChg chg="mod">
          <ac:chgData name="Marco Chan" userId="04a4faff-b06b-461e-8ac2-f1fd4e8f13ef" providerId="ADAL" clId="{FAFD0D63-ABAC-4AE2-A054-55B89BE6963D}" dt="2025-09-22T20:02:12.716" v="82"/>
          <ac:spMkLst>
            <pc:docMk/>
            <pc:sldMk cId="1219560893" sldId="2803"/>
            <ac:spMk id="17" creationId="{3781AE5F-0FDF-D4A8-A36D-216416962466}"/>
          </ac:spMkLst>
        </pc:spChg>
        <pc:spChg chg="mod">
          <ac:chgData name="Marco Chan" userId="04a4faff-b06b-461e-8ac2-f1fd4e8f13ef" providerId="ADAL" clId="{FAFD0D63-ABAC-4AE2-A054-55B89BE6963D}" dt="2025-09-22T20:02:12.716" v="82"/>
          <ac:spMkLst>
            <pc:docMk/>
            <pc:sldMk cId="1219560893" sldId="2803"/>
            <ac:spMk id="18" creationId="{873AA57F-39E6-B3F7-1CFE-1BA79D01626A}"/>
          </ac:spMkLst>
        </pc:spChg>
        <pc:spChg chg="mod">
          <ac:chgData name="Marco Chan" userId="04a4faff-b06b-461e-8ac2-f1fd4e8f13ef" providerId="ADAL" clId="{FAFD0D63-ABAC-4AE2-A054-55B89BE6963D}" dt="2025-09-22T20:02:12.716" v="82"/>
          <ac:spMkLst>
            <pc:docMk/>
            <pc:sldMk cId="1219560893" sldId="2803"/>
            <ac:spMk id="28" creationId="{E293535B-2F59-62C4-BA54-13BC6343CC99}"/>
          </ac:spMkLst>
        </pc:spChg>
        <pc:spChg chg="mod">
          <ac:chgData name="Marco Chan" userId="04a4faff-b06b-461e-8ac2-f1fd4e8f13ef" providerId="ADAL" clId="{FAFD0D63-ABAC-4AE2-A054-55B89BE6963D}" dt="2025-09-22T20:02:12.716" v="82"/>
          <ac:spMkLst>
            <pc:docMk/>
            <pc:sldMk cId="1219560893" sldId="2803"/>
            <ac:spMk id="34" creationId="{AE505E57-017C-5F88-8A03-B19B5D80A4F9}"/>
          </ac:spMkLst>
        </pc:spChg>
        <pc:spChg chg="mod">
          <ac:chgData name="Marco Chan" userId="04a4faff-b06b-461e-8ac2-f1fd4e8f13ef" providerId="ADAL" clId="{FAFD0D63-ABAC-4AE2-A054-55B89BE6963D}" dt="2025-09-22T20:02:12.716" v="82"/>
          <ac:spMkLst>
            <pc:docMk/>
            <pc:sldMk cId="1219560893" sldId="2803"/>
            <ac:spMk id="35" creationId="{B4DC9B1F-F8BF-6FE5-3D8D-EC8731EBA5FA}"/>
          </ac:spMkLst>
        </pc:spChg>
        <pc:spChg chg="mod">
          <ac:chgData name="Marco Chan" userId="04a4faff-b06b-461e-8ac2-f1fd4e8f13ef" providerId="ADAL" clId="{FAFD0D63-ABAC-4AE2-A054-55B89BE6963D}" dt="2025-09-22T20:02:12.716" v="82"/>
          <ac:spMkLst>
            <pc:docMk/>
            <pc:sldMk cId="1219560893" sldId="2803"/>
            <ac:spMk id="38" creationId="{7A8BEE01-FD6B-A8AD-0E88-8E67FA9E81E2}"/>
          </ac:spMkLst>
        </pc:spChg>
        <pc:spChg chg="mod">
          <ac:chgData name="Marco Chan" userId="04a4faff-b06b-461e-8ac2-f1fd4e8f13ef" providerId="ADAL" clId="{FAFD0D63-ABAC-4AE2-A054-55B89BE6963D}" dt="2025-09-22T20:02:12.716" v="82"/>
          <ac:spMkLst>
            <pc:docMk/>
            <pc:sldMk cId="1219560893" sldId="2803"/>
            <ac:spMk id="42" creationId="{AFCB5176-ED9D-3CEF-5543-D5B0119D06B0}"/>
          </ac:spMkLst>
        </pc:spChg>
        <pc:spChg chg="mod">
          <ac:chgData name="Marco Chan" userId="04a4faff-b06b-461e-8ac2-f1fd4e8f13ef" providerId="ADAL" clId="{FAFD0D63-ABAC-4AE2-A054-55B89BE6963D}" dt="2025-09-22T20:02:12.716" v="82"/>
          <ac:spMkLst>
            <pc:docMk/>
            <pc:sldMk cId="1219560893" sldId="2803"/>
            <ac:spMk id="43" creationId="{23F6DF9B-16C8-D7D3-5516-3A9D746298A0}"/>
          </ac:spMkLst>
        </pc:spChg>
        <pc:spChg chg="mod">
          <ac:chgData name="Marco Chan" userId="04a4faff-b06b-461e-8ac2-f1fd4e8f13ef" providerId="ADAL" clId="{FAFD0D63-ABAC-4AE2-A054-55B89BE6963D}" dt="2025-09-22T19:55:38.068" v="48" actId="1076"/>
          <ac:spMkLst>
            <pc:docMk/>
            <pc:sldMk cId="1219560893" sldId="2803"/>
            <ac:spMk id="97" creationId="{A00B7E94-64C8-D42C-B3DD-8E29B358E246}"/>
          </ac:spMkLst>
        </pc:spChg>
        <pc:spChg chg="mod">
          <ac:chgData name="Marco Chan" userId="04a4faff-b06b-461e-8ac2-f1fd4e8f13ef" providerId="ADAL" clId="{FAFD0D63-ABAC-4AE2-A054-55B89BE6963D}" dt="2025-09-22T20:03:38.835" v="92"/>
          <ac:spMkLst>
            <pc:docMk/>
            <pc:sldMk cId="1219560893" sldId="2803"/>
            <ac:spMk id="104" creationId="{55666822-EF5A-A933-76BC-FEFFB417B1B4}"/>
          </ac:spMkLst>
        </pc:spChg>
        <pc:spChg chg="mod">
          <ac:chgData name="Marco Chan" userId="04a4faff-b06b-461e-8ac2-f1fd4e8f13ef" providerId="ADAL" clId="{FAFD0D63-ABAC-4AE2-A054-55B89BE6963D}" dt="2025-09-22T20:03:38.835" v="92"/>
          <ac:spMkLst>
            <pc:docMk/>
            <pc:sldMk cId="1219560893" sldId="2803"/>
            <ac:spMk id="1041" creationId="{9C5CFEA4-6B22-AEF6-743D-8F4C130E2738}"/>
          </ac:spMkLst>
        </pc:spChg>
        <pc:spChg chg="mod">
          <ac:chgData name="Marco Chan" userId="04a4faff-b06b-461e-8ac2-f1fd4e8f13ef" providerId="ADAL" clId="{FAFD0D63-ABAC-4AE2-A054-55B89BE6963D}" dt="2025-09-22T20:03:38.835" v="92"/>
          <ac:spMkLst>
            <pc:docMk/>
            <pc:sldMk cId="1219560893" sldId="2803"/>
            <ac:spMk id="1043" creationId="{F185A9E5-D100-1141-0364-EDF18B8F3A1D}"/>
          </ac:spMkLst>
        </pc:spChg>
        <pc:spChg chg="mod">
          <ac:chgData name="Marco Chan" userId="04a4faff-b06b-461e-8ac2-f1fd4e8f13ef" providerId="ADAL" clId="{FAFD0D63-ABAC-4AE2-A054-55B89BE6963D}" dt="2025-09-22T20:03:38.835" v="92"/>
          <ac:spMkLst>
            <pc:docMk/>
            <pc:sldMk cId="1219560893" sldId="2803"/>
            <ac:spMk id="1047" creationId="{D59D1F74-26B6-CC97-8EA3-C25EBD4BD521}"/>
          </ac:spMkLst>
        </pc:spChg>
        <pc:spChg chg="mod">
          <ac:chgData name="Marco Chan" userId="04a4faff-b06b-461e-8ac2-f1fd4e8f13ef" providerId="ADAL" clId="{FAFD0D63-ABAC-4AE2-A054-55B89BE6963D}" dt="2025-09-22T20:03:38.835" v="92"/>
          <ac:spMkLst>
            <pc:docMk/>
            <pc:sldMk cId="1219560893" sldId="2803"/>
            <ac:spMk id="1051" creationId="{52BDC150-1D3E-E06D-976B-50876E81EBEE}"/>
          </ac:spMkLst>
        </pc:spChg>
        <pc:spChg chg="mod">
          <ac:chgData name="Marco Chan" userId="04a4faff-b06b-461e-8ac2-f1fd4e8f13ef" providerId="ADAL" clId="{FAFD0D63-ABAC-4AE2-A054-55B89BE6963D}" dt="2025-09-22T20:03:38.835" v="92"/>
          <ac:spMkLst>
            <pc:docMk/>
            <pc:sldMk cId="1219560893" sldId="2803"/>
            <ac:spMk id="1073" creationId="{757F19C2-9BEF-0AF5-7C3C-BC9A7A385F57}"/>
          </ac:spMkLst>
        </pc:spChg>
        <pc:spChg chg="mod">
          <ac:chgData name="Marco Chan" userId="04a4faff-b06b-461e-8ac2-f1fd4e8f13ef" providerId="ADAL" clId="{FAFD0D63-ABAC-4AE2-A054-55B89BE6963D}" dt="2025-09-22T20:03:38.835" v="92"/>
          <ac:spMkLst>
            <pc:docMk/>
            <pc:sldMk cId="1219560893" sldId="2803"/>
            <ac:spMk id="1076" creationId="{D19DBA3A-CB09-F111-E029-01FCDC5FF2A1}"/>
          </ac:spMkLst>
        </pc:spChg>
        <pc:spChg chg="mod">
          <ac:chgData name="Marco Chan" userId="04a4faff-b06b-461e-8ac2-f1fd4e8f13ef" providerId="ADAL" clId="{FAFD0D63-ABAC-4AE2-A054-55B89BE6963D}" dt="2025-09-22T20:03:38.835" v="92"/>
          <ac:spMkLst>
            <pc:docMk/>
            <pc:sldMk cId="1219560893" sldId="2803"/>
            <ac:spMk id="1086" creationId="{43405DC0-862A-ACFB-0263-ED9F439D4813}"/>
          </ac:spMkLst>
        </pc:spChg>
        <pc:spChg chg="mod">
          <ac:chgData name="Marco Chan" userId="04a4faff-b06b-461e-8ac2-f1fd4e8f13ef" providerId="ADAL" clId="{FAFD0D63-ABAC-4AE2-A054-55B89BE6963D}" dt="2025-09-22T20:03:38.835" v="92"/>
          <ac:spMkLst>
            <pc:docMk/>
            <pc:sldMk cId="1219560893" sldId="2803"/>
            <ac:spMk id="1101" creationId="{920D3CF7-D0E5-5FA5-B618-7B748194602E}"/>
          </ac:spMkLst>
        </pc:spChg>
        <pc:spChg chg="mod">
          <ac:chgData name="Marco Chan" userId="04a4faff-b06b-461e-8ac2-f1fd4e8f13ef" providerId="ADAL" clId="{FAFD0D63-ABAC-4AE2-A054-55B89BE6963D}" dt="2025-09-22T20:03:38.835" v="92"/>
          <ac:spMkLst>
            <pc:docMk/>
            <pc:sldMk cId="1219560893" sldId="2803"/>
            <ac:spMk id="1106" creationId="{57BBCFBA-8E5D-A06C-D228-964E3482A2A3}"/>
          </ac:spMkLst>
        </pc:spChg>
        <pc:grpChg chg="del">
          <ac:chgData name="Marco Chan" userId="04a4faff-b06b-461e-8ac2-f1fd4e8f13ef" providerId="ADAL" clId="{FAFD0D63-ABAC-4AE2-A054-55B89BE6963D}" dt="2025-09-22T20:03:27.538" v="89" actId="478"/>
          <ac:grpSpMkLst>
            <pc:docMk/>
            <pc:sldMk cId="1219560893" sldId="2803"/>
            <ac:grpSpMk id="2" creationId="{C215F376-3BAF-9D52-DB0D-A6788418AB71}"/>
          </ac:grpSpMkLst>
        </pc:grpChg>
        <pc:grpChg chg="mod ord">
          <ac:chgData name="Marco Chan" userId="04a4faff-b06b-461e-8ac2-f1fd4e8f13ef" providerId="ADAL" clId="{FAFD0D63-ABAC-4AE2-A054-55B89BE6963D}" dt="2025-09-22T20:04:04.044" v="95" actId="1076"/>
          <ac:grpSpMkLst>
            <pc:docMk/>
            <pc:sldMk cId="1219560893" sldId="2803"/>
            <ac:grpSpMk id="3" creationId="{64EE2505-EC18-614E-A133-3406A7AF0C28}"/>
          </ac:grpSpMkLst>
        </pc:grpChg>
        <pc:grpChg chg="del mod">
          <ac:chgData name="Marco Chan" userId="04a4faff-b06b-461e-8ac2-f1fd4e8f13ef" providerId="ADAL" clId="{FAFD0D63-ABAC-4AE2-A054-55B89BE6963D}" dt="2025-09-22T20:03:29.013" v="91" actId="478"/>
          <ac:grpSpMkLst>
            <pc:docMk/>
            <pc:sldMk cId="1219560893" sldId="2803"/>
            <ac:grpSpMk id="8" creationId="{9E56FD24-CD43-1F8D-9C93-98332B714860}"/>
          </ac:grpSpMkLst>
        </pc:grpChg>
        <pc:grpChg chg="del">
          <ac:chgData name="Marco Chan" userId="04a4faff-b06b-461e-8ac2-f1fd4e8f13ef" providerId="ADAL" clId="{FAFD0D63-ABAC-4AE2-A054-55B89BE6963D}" dt="2025-09-22T20:03:28.317" v="90" actId="478"/>
          <ac:grpSpMkLst>
            <pc:docMk/>
            <pc:sldMk cId="1219560893" sldId="2803"/>
            <ac:grpSpMk id="93" creationId="{5B18982A-F351-E614-1D33-E19386B2AB53}"/>
          </ac:grpSpMkLst>
        </pc:grpChg>
      </pc:sldChg>
      <pc:sldChg chg="addSp modSp mod">
        <pc:chgData name="Marco Chan" userId="04a4faff-b06b-461e-8ac2-f1fd4e8f13ef" providerId="ADAL" clId="{FAFD0D63-ABAC-4AE2-A054-55B89BE6963D}" dt="2025-09-22T20:04:37.141" v="96" actId="1076"/>
        <pc:sldMkLst>
          <pc:docMk/>
          <pc:sldMk cId="3790501287" sldId="2805"/>
        </pc:sldMkLst>
        <pc:spChg chg="mod">
          <ac:chgData name="Marco Chan" userId="04a4faff-b06b-461e-8ac2-f1fd4e8f13ef" providerId="ADAL" clId="{FAFD0D63-ABAC-4AE2-A054-55B89BE6963D}" dt="2025-09-22T19:54:55.238" v="43" actId="14100"/>
          <ac:spMkLst>
            <pc:docMk/>
            <pc:sldMk cId="3790501287" sldId="2805"/>
            <ac:spMk id="6" creationId="{B576D3C2-076E-50BB-C39A-987B43352FB3}"/>
          </ac:spMkLst>
        </pc:spChg>
        <pc:spChg chg="add mod">
          <ac:chgData name="Marco Chan" userId="04a4faff-b06b-461e-8ac2-f1fd4e8f13ef" providerId="ADAL" clId="{FAFD0D63-ABAC-4AE2-A054-55B89BE6963D}" dt="2025-09-22T19:52:27.911" v="7"/>
          <ac:spMkLst>
            <pc:docMk/>
            <pc:sldMk cId="3790501287" sldId="2805"/>
            <ac:spMk id="63" creationId="{70C27540-BA2C-6CA8-FBF0-ECBE130E7231}"/>
          </ac:spMkLst>
        </pc:spChg>
        <pc:spChg chg="mod">
          <ac:chgData name="Marco Chan" userId="04a4faff-b06b-461e-8ac2-f1fd4e8f13ef" providerId="ADAL" clId="{FAFD0D63-ABAC-4AE2-A054-55B89BE6963D}" dt="2025-09-22T19:58:20.998" v="77" actId="1076"/>
          <ac:spMkLst>
            <pc:docMk/>
            <pc:sldMk cId="3790501287" sldId="2805"/>
            <ac:spMk id="98" creationId="{527FE313-8580-6FBF-6840-A9F1101329A8}"/>
          </ac:spMkLst>
        </pc:spChg>
        <pc:grpChg chg="mod">
          <ac:chgData name="Marco Chan" userId="04a4faff-b06b-461e-8ac2-f1fd4e8f13ef" providerId="ADAL" clId="{FAFD0D63-ABAC-4AE2-A054-55B89BE6963D}" dt="2025-09-22T20:04:37.141" v="96" actId="1076"/>
          <ac:grpSpMkLst>
            <pc:docMk/>
            <pc:sldMk cId="3790501287" sldId="2805"/>
            <ac:grpSpMk id="50" creationId="{1D4A55BC-B3BC-044C-2872-EF134781E245}"/>
          </ac:grpSpMkLst>
        </pc:grpChg>
      </pc:sldChg>
      <pc:sldChg chg="addSp delSp modSp mod modTransition">
        <pc:chgData name="Marco Chan" userId="04a4faff-b06b-461e-8ac2-f1fd4e8f13ef" providerId="ADAL" clId="{FAFD0D63-ABAC-4AE2-A054-55B89BE6963D}" dt="2025-09-22T20:13:46.074" v="135"/>
        <pc:sldMkLst>
          <pc:docMk/>
          <pc:sldMk cId="1791021370" sldId="2806"/>
        </pc:sldMkLst>
        <pc:spChg chg="mod">
          <ac:chgData name="Marco Chan" userId="04a4faff-b06b-461e-8ac2-f1fd4e8f13ef" providerId="ADAL" clId="{FAFD0D63-ABAC-4AE2-A054-55B89BE6963D}" dt="2025-09-22T19:56:00.107" v="51" actId="14100"/>
          <ac:spMkLst>
            <pc:docMk/>
            <pc:sldMk cId="1791021370" sldId="2806"/>
            <ac:spMk id="6" creationId="{1CAECEE8-C292-C737-1FDB-7C7BF9644628}"/>
          </ac:spMkLst>
        </pc:spChg>
        <pc:spChg chg="mod">
          <ac:chgData name="Marco Chan" userId="04a4faff-b06b-461e-8ac2-f1fd4e8f13ef" providerId="ADAL" clId="{FAFD0D63-ABAC-4AE2-A054-55B89BE6963D}" dt="2025-09-22T19:56:09.537" v="53" actId="1076"/>
          <ac:spMkLst>
            <pc:docMk/>
            <pc:sldMk cId="1791021370" sldId="2806"/>
            <ac:spMk id="97" creationId="{85B15658-5CE6-E4D0-B98D-2D79B9E93AC9}"/>
          </ac:spMkLst>
        </pc:spChg>
        <pc:spChg chg="mod">
          <ac:chgData name="Marco Chan" userId="04a4faff-b06b-461e-8ac2-f1fd4e8f13ef" providerId="ADAL" clId="{FAFD0D63-ABAC-4AE2-A054-55B89BE6963D}" dt="2025-09-22T19:56:05.038" v="52" actId="1076"/>
          <ac:spMkLst>
            <pc:docMk/>
            <pc:sldMk cId="1791021370" sldId="2806"/>
            <ac:spMk id="98" creationId="{4568DDF5-8FA2-65B0-6288-1F0112337320}"/>
          </ac:spMkLst>
        </pc:spChg>
        <pc:spChg chg="mod">
          <ac:chgData name="Marco Chan" userId="04a4faff-b06b-461e-8ac2-f1fd4e8f13ef" providerId="ADAL" clId="{FAFD0D63-ABAC-4AE2-A054-55B89BE6963D}" dt="2025-09-22T20:05:42.564" v="101"/>
          <ac:spMkLst>
            <pc:docMk/>
            <pc:sldMk cId="1791021370" sldId="2806"/>
            <ac:spMk id="104" creationId="{C2AF433E-4D22-5C73-4AC7-841A5E717CF9}"/>
          </ac:spMkLst>
        </pc:spChg>
        <pc:spChg chg="mod">
          <ac:chgData name="Marco Chan" userId="04a4faff-b06b-461e-8ac2-f1fd4e8f13ef" providerId="ADAL" clId="{FAFD0D63-ABAC-4AE2-A054-55B89BE6963D}" dt="2025-09-22T20:05:42.564" v="101"/>
          <ac:spMkLst>
            <pc:docMk/>
            <pc:sldMk cId="1791021370" sldId="2806"/>
            <ac:spMk id="1034" creationId="{936D3A87-33F7-E01F-6AFE-8E08D697A7BF}"/>
          </ac:spMkLst>
        </pc:spChg>
        <pc:spChg chg="mod">
          <ac:chgData name="Marco Chan" userId="04a4faff-b06b-461e-8ac2-f1fd4e8f13ef" providerId="ADAL" clId="{FAFD0D63-ABAC-4AE2-A054-55B89BE6963D}" dt="2025-09-22T20:05:42.564" v="101"/>
          <ac:spMkLst>
            <pc:docMk/>
            <pc:sldMk cId="1791021370" sldId="2806"/>
            <ac:spMk id="1053" creationId="{CA58AA1B-47D5-AE3D-B3E6-26B478F37051}"/>
          </ac:spMkLst>
        </pc:spChg>
        <pc:spChg chg="mod">
          <ac:chgData name="Marco Chan" userId="04a4faff-b06b-461e-8ac2-f1fd4e8f13ef" providerId="ADAL" clId="{FAFD0D63-ABAC-4AE2-A054-55B89BE6963D}" dt="2025-09-22T20:05:42.564" v="101"/>
          <ac:spMkLst>
            <pc:docMk/>
            <pc:sldMk cId="1791021370" sldId="2806"/>
            <ac:spMk id="1060" creationId="{EF241167-1121-2DAB-4CC3-E21709EF61CE}"/>
          </ac:spMkLst>
        </pc:spChg>
        <pc:spChg chg="mod">
          <ac:chgData name="Marco Chan" userId="04a4faff-b06b-461e-8ac2-f1fd4e8f13ef" providerId="ADAL" clId="{FAFD0D63-ABAC-4AE2-A054-55B89BE6963D}" dt="2025-09-22T20:05:42.564" v="101"/>
          <ac:spMkLst>
            <pc:docMk/>
            <pc:sldMk cId="1791021370" sldId="2806"/>
            <ac:spMk id="1065" creationId="{01BC4CFF-B231-187C-62DD-80782490C875}"/>
          </ac:spMkLst>
        </pc:spChg>
        <pc:spChg chg="mod">
          <ac:chgData name="Marco Chan" userId="04a4faff-b06b-461e-8ac2-f1fd4e8f13ef" providerId="ADAL" clId="{FAFD0D63-ABAC-4AE2-A054-55B89BE6963D}" dt="2025-09-22T20:05:42.564" v="101"/>
          <ac:spMkLst>
            <pc:docMk/>
            <pc:sldMk cId="1791021370" sldId="2806"/>
            <ac:spMk id="1088" creationId="{A0B1B66E-8175-0974-DA46-0AC06BFA1DA1}"/>
          </ac:spMkLst>
        </pc:spChg>
        <pc:spChg chg="mod">
          <ac:chgData name="Marco Chan" userId="04a4faff-b06b-461e-8ac2-f1fd4e8f13ef" providerId="ADAL" clId="{FAFD0D63-ABAC-4AE2-A054-55B89BE6963D}" dt="2025-09-22T20:05:42.564" v="101"/>
          <ac:spMkLst>
            <pc:docMk/>
            <pc:sldMk cId="1791021370" sldId="2806"/>
            <ac:spMk id="1110" creationId="{6C76150B-3173-C691-1E8B-A158C49AA4A0}"/>
          </ac:spMkLst>
        </pc:spChg>
        <pc:spChg chg="mod">
          <ac:chgData name="Marco Chan" userId="04a4faff-b06b-461e-8ac2-f1fd4e8f13ef" providerId="ADAL" clId="{FAFD0D63-ABAC-4AE2-A054-55B89BE6963D}" dt="2025-09-22T20:05:42.564" v="101"/>
          <ac:spMkLst>
            <pc:docMk/>
            <pc:sldMk cId="1791021370" sldId="2806"/>
            <ac:spMk id="1114" creationId="{7D69C42A-B50B-06E6-2C00-7F813176A084}"/>
          </ac:spMkLst>
        </pc:spChg>
        <pc:spChg chg="mod">
          <ac:chgData name="Marco Chan" userId="04a4faff-b06b-461e-8ac2-f1fd4e8f13ef" providerId="ADAL" clId="{FAFD0D63-ABAC-4AE2-A054-55B89BE6963D}" dt="2025-09-22T20:05:42.564" v="101"/>
          <ac:spMkLst>
            <pc:docMk/>
            <pc:sldMk cId="1791021370" sldId="2806"/>
            <ac:spMk id="1116" creationId="{5FF87F0B-A6FF-1481-7CF8-011DDF72309F}"/>
          </ac:spMkLst>
        </pc:spChg>
        <pc:spChg chg="mod">
          <ac:chgData name="Marco Chan" userId="04a4faff-b06b-461e-8ac2-f1fd4e8f13ef" providerId="ADAL" clId="{FAFD0D63-ABAC-4AE2-A054-55B89BE6963D}" dt="2025-09-22T20:05:42.564" v="101"/>
          <ac:spMkLst>
            <pc:docMk/>
            <pc:sldMk cId="1791021370" sldId="2806"/>
            <ac:spMk id="1128" creationId="{40DA5274-2425-F54A-975D-98403DDA2BD4}"/>
          </ac:spMkLst>
        </pc:spChg>
        <pc:grpChg chg="del">
          <ac:chgData name="Marco Chan" userId="04a4faff-b06b-461e-8ac2-f1fd4e8f13ef" providerId="ADAL" clId="{FAFD0D63-ABAC-4AE2-A054-55B89BE6963D}" dt="2025-09-22T20:05:41.516" v="100" actId="478"/>
          <ac:grpSpMkLst>
            <pc:docMk/>
            <pc:sldMk cId="1791021370" sldId="2806"/>
            <ac:grpSpMk id="2" creationId="{D62B4341-AC3E-6713-A0B0-E1726E9EEEEA}"/>
          </ac:grpSpMkLst>
        </pc:grpChg>
        <pc:grpChg chg="del">
          <ac:chgData name="Marco Chan" userId="04a4faff-b06b-461e-8ac2-f1fd4e8f13ef" providerId="ADAL" clId="{FAFD0D63-ABAC-4AE2-A054-55B89BE6963D}" dt="2025-09-22T20:05:39.442" v="98" actId="478"/>
          <ac:grpSpMkLst>
            <pc:docMk/>
            <pc:sldMk cId="1791021370" sldId="2806"/>
            <ac:grpSpMk id="3" creationId="{9455B757-E5BE-FEE0-DB2A-FE3AF73AAB85}"/>
          </ac:grpSpMkLst>
        </pc:grpChg>
        <pc:grpChg chg="mod ord">
          <ac:chgData name="Marco Chan" userId="04a4faff-b06b-461e-8ac2-f1fd4e8f13ef" providerId="ADAL" clId="{FAFD0D63-ABAC-4AE2-A054-55B89BE6963D}" dt="2025-09-22T20:06:24.103" v="104" actId="1076"/>
          <ac:grpSpMkLst>
            <pc:docMk/>
            <pc:sldMk cId="1791021370" sldId="2806"/>
            <ac:grpSpMk id="8" creationId="{2DEB23F1-6222-9D33-D06D-53F4D4CBA500}"/>
          </ac:grpSpMkLst>
        </pc:grpChg>
        <pc:grpChg chg="del">
          <ac:chgData name="Marco Chan" userId="04a4faff-b06b-461e-8ac2-f1fd4e8f13ef" providerId="ADAL" clId="{FAFD0D63-ABAC-4AE2-A054-55B89BE6963D}" dt="2025-09-22T20:05:40.848" v="99" actId="478"/>
          <ac:grpSpMkLst>
            <pc:docMk/>
            <pc:sldMk cId="1791021370" sldId="2806"/>
            <ac:grpSpMk id="93" creationId="{B0512017-2372-76DD-7CD3-2A429E149D71}"/>
          </ac:grpSpMkLst>
        </pc:grpChg>
      </pc:sldChg>
      <pc:sldChg chg="addSp delSp modSp mod modTransition">
        <pc:chgData name="Marco Chan" userId="04a4faff-b06b-461e-8ac2-f1fd4e8f13ef" providerId="ADAL" clId="{FAFD0D63-ABAC-4AE2-A054-55B89BE6963D}" dt="2025-09-22T20:13:59.753" v="138"/>
        <pc:sldMkLst>
          <pc:docMk/>
          <pc:sldMk cId="1211235260" sldId="2807"/>
        </pc:sldMkLst>
        <pc:spChg chg="mod">
          <ac:chgData name="Marco Chan" userId="04a4faff-b06b-461e-8ac2-f1fd4e8f13ef" providerId="ADAL" clId="{FAFD0D63-ABAC-4AE2-A054-55B89BE6963D}" dt="2025-09-22T20:07:27.844" v="110"/>
          <ac:spMkLst>
            <pc:docMk/>
            <pc:sldMk cId="1211235260" sldId="2807"/>
            <ac:spMk id="1059" creationId="{4453F25B-3A74-27D1-80AF-89D8524378FE}"/>
          </ac:spMkLst>
        </pc:spChg>
        <pc:spChg chg="mod">
          <ac:chgData name="Marco Chan" userId="04a4faff-b06b-461e-8ac2-f1fd4e8f13ef" providerId="ADAL" clId="{FAFD0D63-ABAC-4AE2-A054-55B89BE6963D}" dt="2025-09-22T20:07:27.844" v="110"/>
          <ac:spMkLst>
            <pc:docMk/>
            <pc:sldMk cId="1211235260" sldId="2807"/>
            <ac:spMk id="1066" creationId="{21AE8B44-B22E-E18D-F259-9D29C9981685}"/>
          </ac:spMkLst>
        </pc:spChg>
        <pc:spChg chg="mod">
          <ac:chgData name="Marco Chan" userId="04a4faff-b06b-461e-8ac2-f1fd4e8f13ef" providerId="ADAL" clId="{FAFD0D63-ABAC-4AE2-A054-55B89BE6963D}" dt="2025-09-22T20:07:27.844" v="110"/>
          <ac:spMkLst>
            <pc:docMk/>
            <pc:sldMk cId="1211235260" sldId="2807"/>
            <ac:spMk id="1096" creationId="{FA7BCFA9-5DA8-E3F9-EC03-8F7DF1343BD2}"/>
          </ac:spMkLst>
        </pc:spChg>
        <pc:spChg chg="mod">
          <ac:chgData name="Marco Chan" userId="04a4faff-b06b-461e-8ac2-f1fd4e8f13ef" providerId="ADAL" clId="{FAFD0D63-ABAC-4AE2-A054-55B89BE6963D}" dt="2025-09-22T20:07:27.844" v="110"/>
          <ac:spMkLst>
            <pc:docMk/>
            <pc:sldMk cId="1211235260" sldId="2807"/>
            <ac:spMk id="1100" creationId="{E704B0E3-BAEF-1B94-C5D6-82D0C2BCB4DE}"/>
          </ac:spMkLst>
        </pc:spChg>
        <pc:spChg chg="mod">
          <ac:chgData name="Marco Chan" userId="04a4faff-b06b-461e-8ac2-f1fd4e8f13ef" providerId="ADAL" clId="{FAFD0D63-ABAC-4AE2-A054-55B89BE6963D}" dt="2025-09-22T20:07:27.844" v="110"/>
          <ac:spMkLst>
            <pc:docMk/>
            <pc:sldMk cId="1211235260" sldId="2807"/>
            <ac:spMk id="1106" creationId="{BED85250-15CF-0043-59D1-5F1362B008A4}"/>
          </ac:spMkLst>
        </pc:spChg>
        <pc:spChg chg="mod">
          <ac:chgData name="Marco Chan" userId="04a4faff-b06b-461e-8ac2-f1fd4e8f13ef" providerId="ADAL" clId="{FAFD0D63-ABAC-4AE2-A054-55B89BE6963D}" dt="2025-09-22T20:07:27.844" v="110"/>
          <ac:spMkLst>
            <pc:docMk/>
            <pc:sldMk cId="1211235260" sldId="2807"/>
            <ac:spMk id="1123" creationId="{ABAF8EEE-42C1-B0C6-32B3-F718A9A58728}"/>
          </ac:spMkLst>
        </pc:spChg>
        <pc:spChg chg="mod">
          <ac:chgData name="Marco Chan" userId="04a4faff-b06b-461e-8ac2-f1fd4e8f13ef" providerId="ADAL" clId="{FAFD0D63-ABAC-4AE2-A054-55B89BE6963D}" dt="2025-09-22T20:07:27.844" v="110"/>
          <ac:spMkLst>
            <pc:docMk/>
            <pc:sldMk cId="1211235260" sldId="2807"/>
            <ac:spMk id="1150" creationId="{2E1B316B-02BB-83FF-5674-822D6C011A99}"/>
          </ac:spMkLst>
        </pc:spChg>
        <pc:spChg chg="mod">
          <ac:chgData name="Marco Chan" userId="04a4faff-b06b-461e-8ac2-f1fd4e8f13ef" providerId="ADAL" clId="{FAFD0D63-ABAC-4AE2-A054-55B89BE6963D}" dt="2025-09-22T20:07:27.844" v="110"/>
          <ac:spMkLst>
            <pc:docMk/>
            <pc:sldMk cId="1211235260" sldId="2807"/>
            <ac:spMk id="1163" creationId="{2B736CC3-3082-525F-156B-2343700A2CE7}"/>
          </ac:spMkLst>
        </pc:spChg>
        <pc:spChg chg="mod">
          <ac:chgData name="Marco Chan" userId="04a4faff-b06b-461e-8ac2-f1fd4e8f13ef" providerId="ADAL" clId="{FAFD0D63-ABAC-4AE2-A054-55B89BE6963D}" dt="2025-09-22T20:07:27.844" v="110"/>
          <ac:spMkLst>
            <pc:docMk/>
            <pc:sldMk cId="1211235260" sldId="2807"/>
            <ac:spMk id="1178" creationId="{E1D1A487-68B7-02A7-3875-AA59E7D1F8CD}"/>
          </ac:spMkLst>
        </pc:spChg>
        <pc:spChg chg="mod">
          <ac:chgData name="Marco Chan" userId="04a4faff-b06b-461e-8ac2-f1fd4e8f13ef" providerId="ADAL" clId="{FAFD0D63-ABAC-4AE2-A054-55B89BE6963D}" dt="2025-09-22T20:07:27.844" v="110"/>
          <ac:spMkLst>
            <pc:docMk/>
            <pc:sldMk cId="1211235260" sldId="2807"/>
            <ac:spMk id="1190" creationId="{A7FC2155-2357-BD02-0535-AB585BDC4426}"/>
          </ac:spMkLst>
        </pc:spChg>
        <pc:grpChg chg="del">
          <ac:chgData name="Marco Chan" userId="04a4faff-b06b-461e-8ac2-f1fd4e8f13ef" providerId="ADAL" clId="{FAFD0D63-ABAC-4AE2-A054-55B89BE6963D}" dt="2025-09-22T20:07:26.653" v="109" actId="478"/>
          <ac:grpSpMkLst>
            <pc:docMk/>
            <pc:sldMk cId="1211235260" sldId="2807"/>
            <ac:grpSpMk id="2" creationId="{FE61458A-7A93-6A47-1F8C-F53A5CE2C720}"/>
          </ac:grpSpMkLst>
        </pc:grpChg>
        <pc:grpChg chg="del">
          <ac:chgData name="Marco Chan" userId="04a4faff-b06b-461e-8ac2-f1fd4e8f13ef" providerId="ADAL" clId="{FAFD0D63-ABAC-4AE2-A054-55B89BE6963D}" dt="2025-09-22T20:07:24.718" v="106" actId="478"/>
          <ac:grpSpMkLst>
            <pc:docMk/>
            <pc:sldMk cId="1211235260" sldId="2807"/>
            <ac:grpSpMk id="3" creationId="{65359A98-42E2-CF36-7295-3059F28F9CD3}"/>
          </ac:grpSpMkLst>
        </pc:grpChg>
        <pc:grpChg chg="del">
          <ac:chgData name="Marco Chan" userId="04a4faff-b06b-461e-8ac2-f1fd4e8f13ef" providerId="ADAL" clId="{FAFD0D63-ABAC-4AE2-A054-55B89BE6963D}" dt="2025-09-22T20:07:25.470" v="107" actId="478"/>
          <ac:grpSpMkLst>
            <pc:docMk/>
            <pc:sldMk cId="1211235260" sldId="2807"/>
            <ac:grpSpMk id="8" creationId="{3E441F00-5A07-13C4-8CA3-ACDB92AE1048}"/>
          </ac:grpSpMkLst>
        </pc:grpChg>
        <pc:grpChg chg="mod ord">
          <ac:chgData name="Marco Chan" userId="04a4faff-b06b-461e-8ac2-f1fd4e8f13ef" providerId="ADAL" clId="{FAFD0D63-ABAC-4AE2-A054-55B89BE6963D}" dt="2025-09-22T20:07:52.777" v="114" actId="1076"/>
          <ac:grpSpMkLst>
            <pc:docMk/>
            <pc:sldMk cId="1211235260" sldId="2807"/>
            <ac:grpSpMk id="50" creationId="{289D18A7-423E-CBB1-AAF2-6B7360B0C794}"/>
          </ac:grpSpMkLst>
        </pc:grpChg>
        <pc:grpChg chg="del">
          <ac:chgData name="Marco Chan" userId="04a4faff-b06b-461e-8ac2-f1fd4e8f13ef" providerId="ADAL" clId="{FAFD0D63-ABAC-4AE2-A054-55B89BE6963D}" dt="2025-09-22T20:07:26.136" v="108" actId="478"/>
          <ac:grpSpMkLst>
            <pc:docMk/>
            <pc:sldMk cId="1211235260" sldId="2807"/>
            <ac:grpSpMk id="93" creationId="{DAF29A0E-B5B7-982A-2FA4-9594D7CEE4E1}"/>
          </ac:grpSpMkLst>
        </pc:grpChg>
      </pc:sldChg>
      <pc:sldChg chg="addSp modSp add mod setBg">
        <pc:chgData name="Marco Chan" userId="04a4faff-b06b-461e-8ac2-f1fd4e8f13ef" providerId="ADAL" clId="{FAFD0D63-ABAC-4AE2-A054-55B89BE6963D}" dt="2025-09-22T19:59:18.051" v="81" actId="20577"/>
        <pc:sldMkLst>
          <pc:docMk/>
          <pc:sldMk cId="2513114932" sldId="2808"/>
        </pc:sldMkLst>
        <pc:spChg chg="mod">
          <ac:chgData name="Marco Chan" userId="04a4faff-b06b-461e-8ac2-f1fd4e8f13ef" providerId="ADAL" clId="{FAFD0D63-ABAC-4AE2-A054-55B89BE6963D}" dt="2025-09-22T19:55:00.959" v="44" actId="14100"/>
          <ac:spMkLst>
            <pc:docMk/>
            <pc:sldMk cId="2513114932" sldId="2808"/>
            <ac:spMk id="6" creationId="{58A10388-EBD9-923D-54EA-DDCA6AB09126}"/>
          </ac:spMkLst>
        </pc:spChg>
        <pc:spChg chg="add mod">
          <ac:chgData name="Marco Chan" userId="04a4faff-b06b-461e-8ac2-f1fd4e8f13ef" providerId="ADAL" clId="{FAFD0D63-ABAC-4AE2-A054-55B89BE6963D}" dt="2025-09-22T19:56:57.074" v="57"/>
          <ac:spMkLst>
            <pc:docMk/>
            <pc:sldMk cId="2513114932" sldId="2808"/>
            <ac:spMk id="63" creationId="{8BF3AE69-D2D1-CC53-C215-2DA6AE2CFFD2}"/>
          </ac:spMkLst>
        </pc:spChg>
        <pc:spChg chg="mod">
          <ac:chgData name="Marco Chan" userId="04a4faff-b06b-461e-8ac2-f1fd4e8f13ef" providerId="ADAL" clId="{FAFD0D63-ABAC-4AE2-A054-55B89BE6963D}" dt="2025-09-22T19:59:18.051" v="81" actId="20577"/>
          <ac:spMkLst>
            <pc:docMk/>
            <pc:sldMk cId="2513114932" sldId="2808"/>
            <ac:spMk id="66" creationId="{037AEA29-5E8C-3DA0-A643-2CF58DF91D77}"/>
          </ac:spMkLst>
        </pc:spChg>
        <pc:spChg chg="mod">
          <ac:chgData name="Marco Chan" userId="04a4faff-b06b-461e-8ac2-f1fd4e8f13ef" providerId="ADAL" clId="{FAFD0D63-ABAC-4AE2-A054-55B89BE6963D}" dt="2025-09-22T19:58:40.728" v="79"/>
          <ac:spMkLst>
            <pc:docMk/>
            <pc:sldMk cId="2513114932" sldId="2808"/>
            <ac:spMk id="68" creationId="{F8DC043E-48D8-CE17-9738-CD92A17FD1A1}"/>
          </ac:spMkLst>
        </pc:spChg>
        <pc:spChg chg="mod">
          <ac:chgData name="Marco Chan" userId="04a4faff-b06b-461e-8ac2-f1fd4e8f13ef" providerId="ADAL" clId="{FAFD0D63-ABAC-4AE2-A054-55B89BE6963D}" dt="2025-09-22T19:58:40.728" v="79"/>
          <ac:spMkLst>
            <pc:docMk/>
            <pc:sldMk cId="2513114932" sldId="2808"/>
            <ac:spMk id="71" creationId="{BD1E3736-B313-B50B-0A1D-D0928B6066B8}"/>
          </ac:spMkLst>
        </pc:spChg>
        <pc:spChg chg="mod">
          <ac:chgData name="Marco Chan" userId="04a4faff-b06b-461e-8ac2-f1fd4e8f13ef" providerId="ADAL" clId="{FAFD0D63-ABAC-4AE2-A054-55B89BE6963D}" dt="2025-09-22T19:58:40.728" v="79"/>
          <ac:spMkLst>
            <pc:docMk/>
            <pc:sldMk cId="2513114932" sldId="2808"/>
            <ac:spMk id="72" creationId="{966330BC-CF49-AB82-DA1C-34A9904ABF8E}"/>
          </ac:spMkLst>
        </pc:spChg>
        <pc:spChg chg="mod">
          <ac:chgData name="Marco Chan" userId="04a4faff-b06b-461e-8ac2-f1fd4e8f13ef" providerId="ADAL" clId="{FAFD0D63-ABAC-4AE2-A054-55B89BE6963D}" dt="2025-09-22T19:58:40.728" v="79"/>
          <ac:spMkLst>
            <pc:docMk/>
            <pc:sldMk cId="2513114932" sldId="2808"/>
            <ac:spMk id="73" creationId="{0A87E7EA-09E9-F34A-2560-50BEF8AE8781}"/>
          </ac:spMkLst>
        </pc:spChg>
        <pc:spChg chg="mod">
          <ac:chgData name="Marco Chan" userId="04a4faff-b06b-461e-8ac2-f1fd4e8f13ef" providerId="ADAL" clId="{FAFD0D63-ABAC-4AE2-A054-55B89BE6963D}" dt="2025-09-22T19:58:40.728" v="79"/>
          <ac:spMkLst>
            <pc:docMk/>
            <pc:sldMk cId="2513114932" sldId="2808"/>
            <ac:spMk id="78" creationId="{7CDE28FD-873C-9B69-71E6-600B6991623C}"/>
          </ac:spMkLst>
        </pc:spChg>
        <pc:spChg chg="mod">
          <ac:chgData name="Marco Chan" userId="04a4faff-b06b-461e-8ac2-f1fd4e8f13ef" providerId="ADAL" clId="{FAFD0D63-ABAC-4AE2-A054-55B89BE6963D}" dt="2025-09-22T19:58:40.728" v="79"/>
          <ac:spMkLst>
            <pc:docMk/>
            <pc:sldMk cId="2513114932" sldId="2808"/>
            <ac:spMk id="80" creationId="{CE97C150-3DE3-9978-2712-679A33918957}"/>
          </ac:spMkLst>
        </pc:spChg>
        <pc:spChg chg="mod">
          <ac:chgData name="Marco Chan" userId="04a4faff-b06b-461e-8ac2-f1fd4e8f13ef" providerId="ADAL" clId="{FAFD0D63-ABAC-4AE2-A054-55B89BE6963D}" dt="2025-09-22T19:58:40.728" v="79"/>
          <ac:spMkLst>
            <pc:docMk/>
            <pc:sldMk cId="2513114932" sldId="2808"/>
            <ac:spMk id="83" creationId="{20F4B1F0-6E17-0068-7DFB-940FEA2E3397}"/>
          </ac:spMkLst>
        </pc:spChg>
        <pc:spChg chg="mod">
          <ac:chgData name="Marco Chan" userId="04a4faff-b06b-461e-8ac2-f1fd4e8f13ef" providerId="ADAL" clId="{FAFD0D63-ABAC-4AE2-A054-55B89BE6963D}" dt="2025-09-22T19:58:40.728" v="79"/>
          <ac:spMkLst>
            <pc:docMk/>
            <pc:sldMk cId="2513114932" sldId="2808"/>
            <ac:spMk id="85" creationId="{3A868562-B27B-DF58-1CF6-5BA972710C7C}"/>
          </ac:spMkLst>
        </pc:spChg>
        <pc:spChg chg="mod">
          <ac:chgData name="Marco Chan" userId="04a4faff-b06b-461e-8ac2-f1fd4e8f13ef" providerId="ADAL" clId="{FAFD0D63-ABAC-4AE2-A054-55B89BE6963D}" dt="2025-09-22T19:58:40.728" v="79"/>
          <ac:spMkLst>
            <pc:docMk/>
            <pc:sldMk cId="2513114932" sldId="2808"/>
            <ac:spMk id="86" creationId="{8D1DB832-BE0A-D1F4-57E9-4B46D20E21FF}"/>
          </ac:spMkLst>
        </pc:spChg>
        <pc:spChg chg="mod">
          <ac:chgData name="Marco Chan" userId="04a4faff-b06b-461e-8ac2-f1fd4e8f13ef" providerId="ADAL" clId="{FAFD0D63-ABAC-4AE2-A054-55B89BE6963D}" dt="2025-09-22T19:58:25.012" v="78" actId="1076"/>
          <ac:spMkLst>
            <pc:docMk/>
            <pc:sldMk cId="2513114932" sldId="2808"/>
            <ac:spMk id="98" creationId="{3B071CAF-020F-33EF-77C0-A1EB471F612D}"/>
          </ac:spMkLst>
        </pc:spChg>
        <pc:grpChg chg="mod">
          <ac:chgData name="Marco Chan" userId="04a4faff-b06b-461e-8ac2-f1fd4e8f13ef" providerId="ADAL" clId="{FAFD0D63-ABAC-4AE2-A054-55B89BE6963D}" dt="2025-09-22T19:59:13.345" v="80" actId="1076"/>
          <ac:grpSpMkLst>
            <pc:docMk/>
            <pc:sldMk cId="2513114932" sldId="2808"/>
            <ac:grpSpMk id="64" creationId="{F9283FEB-AD69-7E73-3388-0AACDB12260F}"/>
          </ac:grpSpMkLst>
        </pc:grpChg>
      </pc:sldChg>
    </pc:docChg>
  </pc:docChgLst>
  <pc:docChgLst>
    <pc:chgData name="Marco Chan" userId="04a4faff-b06b-461e-8ac2-f1fd4e8f13ef" providerId="ADAL" clId="{1FF27DB4-DAA3-4960-844A-CC6816FCC804}"/>
    <pc:docChg chg="undo custSel addSld delSld modSld modSection">
      <pc:chgData name="Marco Chan" userId="04a4faff-b06b-461e-8ac2-f1fd4e8f13ef" providerId="ADAL" clId="{1FF27DB4-DAA3-4960-844A-CC6816FCC804}" dt="2025-07-30T21:54:04.280" v="151" actId="20577"/>
      <pc:docMkLst>
        <pc:docMk/>
      </pc:docMkLst>
      <pc:sldChg chg="setBg">
        <pc:chgData name="Marco Chan" userId="04a4faff-b06b-461e-8ac2-f1fd4e8f13ef" providerId="ADAL" clId="{1FF27DB4-DAA3-4960-844A-CC6816FCC804}" dt="2025-07-30T21:51:03.370" v="114"/>
        <pc:sldMkLst>
          <pc:docMk/>
          <pc:sldMk cId="3884212410" sldId="2779"/>
        </pc:sldMkLst>
      </pc:sldChg>
      <pc:sldChg chg="addSp delSp modSp mod">
        <pc:chgData name="Marco Chan" userId="04a4faff-b06b-461e-8ac2-f1fd4e8f13ef" providerId="ADAL" clId="{1FF27DB4-DAA3-4960-844A-CC6816FCC804}" dt="2025-07-30T21:53:37.905" v="149" actId="20577"/>
        <pc:sldMkLst>
          <pc:docMk/>
          <pc:sldMk cId="197820724" sldId="2802"/>
        </pc:sldMkLst>
      </pc:sldChg>
      <pc:sldChg chg="addSp delSp modSp mod delAnim">
        <pc:chgData name="Marco Chan" userId="04a4faff-b06b-461e-8ac2-f1fd4e8f13ef" providerId="ADAL" clId="{1FF27DB4-DAA3-4960-844A-CC6816FCC804}" dt="2025-07-30T21:53:24.010" v="143" actId="20577"/>
        <pc:sldMkLst>
          <pc:docMk/>
          <pc:sldMk cId="1219560893" sldId="2803"/>
        </pc:sldMkLst>
      </pc:sldChg>
      <pc:sldChg chg="delSp del mod">
        <pc:chgData name="Marco Chan" userId="04a4faff-b06b-461e-8ac2-f1fd4e8f13ef" providerId="ADAL" clId="{1FF27DB4-DAA3-4960-844A-CC6816FCC804}" dt="2025-07-30T21:50:57.636" v="113" actId="47"/>
        <pc:sldMkLst>
          <pc:docMk/>
          <pc:sldMk cId="927945282" sldId="2804"/>
        </pc:sldMkLst>
      </pc:sldChg>
      <pc:sldChg chg="addSp delSp modSp mod">
        <pc:chgData name="Marco Chan" userId="04a4faff-b06b-461e-8ac2-f1fd4e8f13ef" providerId="ADAL" clId="{1FF27DB4-DAA3-4960-844A-CC6816FCC804}" dt="2025-07-30T21:53:32.156" v="147" actId="20577"/>
        <pc:sldMkLst>
          <pc:docMk/>
          <pc:sldMk cId="3790501287" sldId="2805"/>
        </pc:sldMkLst>
      </pc:sldChg>
      <pc:sldChg chg="addSp modSp add mod setBg">
        <pc:chgData name="Marco Chan" userId="04a4faff-b06b-461e-8ac2-f1fd4e8f13ef" providerId="ADAL" clId="{1FF27DB4-DAA3-4960-844A-CC6816FCC804}" dt="2025-07-30T21:54:04.280" v="151" actId="20577"/>
        <pc:sldMkLst>
          <pc:docMk/>
          <pc:sldMk cId="1791021370" sldId="2806"/>
        </pc:sldMkLst>
      </pc:sldChg>
      <pc:sldChg chg="addSp delSp modSp add mod">
        <pc:chgData name="Marco Chan" userId="04a4faff-b06b-461e-8ac2-f1fd4e8f13ef" providerId="ADAL" clId="{1FF27DB4-DAA3-4960-844A-CC6816FCC804}" dt="2025-07-30T21:52:49.856" v="129" actId="20577"/>
        <pc:sldMkLst>
          <pc:docMk/>
          <pc:sldMk cId="1211235260" sldId="2807"/>
        </pc:sldMkLst>
      </pc:sldChg>
    </pc:docChg>
  </pc:docChgLst>
  <pc:docChgLst>
    <pc:chgData name="Josue Flores" userId="375d06f1-8748-43b2-91c8-cdb9cee606f0" providerId="ADAL" clId="{534D8645-E25F-4CD1-B3F1-1A85B28A5BA6}"/>
    <pc:docChg chg="undo custSel addSld delSld modSld modSection">
      <pc:chgData name="Josue Flores" userId="375d06f1-8748-43b2-91c8-cdb9cee606f0" providerId="ADAL" clId="{534D8645-E25F-4CD1-B3F1-1A85B28A5BA6}" dt="2025-07-14T22:34:37.352" v="2329" actId="20577"/>
      <pc:docMkLst>
        <pc:docMk/>
      </pc:docMkLst>
      <pc:sldChg chg="addSp delSp modSp mod">
        <pc:chgData name="Josue Flores" userId="375d06f1-8748-43b2-91c8-cdb9cee606f0" providerId="ADAL" clId="{534D8645-E25F-4CD1-B3F1-1A85B28A5BA6}" dt="2025-07-14T22:34:28.142" v="2327" actId="255"/>
        <pc:sldMkLst>
          <pc:docMk/>
          <pc:sldMk cId="197820724" sldId="2802"/>
        </pc:sldMkLst>
      </pc:sldChg>
      <pc:sldChg chg="modSp mod">
        <pc:chgData name="Josue Flores" userId="375d06f1-8748-43b2-91c8-cdb9cee606f0" providerId="ADAL" clId="{534D8645-E25F-4CD1-B3F1-1A85B28A5BA6}" dt="2025-07-14T22:29:33.904" v="2275" actId="20577"/>
        <pc:sldMkLst>
          <pc:docMk/>
          <pc:sldMk cId="1219560893" sldId="2803"/>
        </pc:sldMkLst>
      </pc:sldChg>
      <pc:sldChg chg="addSp delSp modSp mod">
        <pc:chgData name="Josue Flores" userId="375d06f1-8748-43b2-91c8-cdb9cee606f0" providerId="ADAL" clId="{534D8645-E25F-4CD1-B3F1-1A85B28A5BA6}" dt="2025-06-23T22:51:54.661" v="2270" actId="207"/>
        <pc:sldMkLst>
          <pc:docMk/>
          <pc:sldMk cId="927945282" sldId="2804"/>
        </pc:sldMkLst>
      </pc:sldChg>
      <pc:sldChg chg="modSp add del mod">
        <pc:chgData name="Josue Flores" userId="375d06f1-8748-43b2-91c8-cdb9cee606f0" providerId="ADAL" clId="{534D8645-E25F-4CD1-B3F1-1A85B28A5BA6}" dt="2025-07-14T22:30:12.970" v="2281" actId="47"/>
        <pc:sldMkLst>
          <pc:docMk/>
          <pc:sldMk cId="2517836091" sldId="2805"/>
        </pc:sldMkLst>
      </pc:sldChg>
      <pc:sldChg chg="add del">
        <pc:chgData name="Josue Flores" userId="375d06f1-8748-43b2-91c8-cdb9cee606f0" providerId="ADAL" clId="{534D8645-E25F-4CD1-B3F1-1A85B28A5BA6}" dt="2025-07-14T22:29:44.505" v="2277" actId="2890"/>
        <pc:sldMkLst>
          <pc:docMk/>
          <pc:sldMk cId="3490329983" sldId="2805"/>
        </pc:sldMkLst>
      </pc:sldChg>
      <pc:sldChg chg="modSp add mod">
        <pc:chgData name="Josue Flores" userId="375d06f1-8748-43b2-91c8-cdb9cee606f0" providerId="ADAL" clId="{534D8645-E25F-4CD1-B3F1-1A85B28A5BA6}" dt="2025-07-14T22:34:37.352" v="2329" actId="20577"/>
        <pc:sldMkLst>
          <pc:docMk/>
          <pc:sldMk cId="3790501287" sldId="2805"/>
        </pc:sldMkLst>
      </pc:sldChg>
    </pc:docChg>
  </pc:docChgLst>
  <pc:docChgLst>
    <pc:chgData name="Marco Chan" userId="04a4faff-b06b-461e-8ac2-f1fd4e8f13ef" providerId="ADAL" clId="{374CB14F-048C-4796-A533-8893D7F113E2}"/>
    <pc:docChg chg="undo custSel modSld">
      <pc:chgData name="Marco Chan" userId="04a4faff-b06b-461e-8ac2-f1fd4e8f13ef" providerId="ADAL" clId="{374CB14F-048C-4796-A533-8893D7F113E2}" dt="2025-06-03T22:49:49.257" v="5119" actId="313"/>
      <pc:docMkLst>
        <pc:docMk/>
      </pc:docMkLst>
      <pc:sldChg chg="modSp mod modNotesTx">
        <pc:chgData name="Marco Chan" userId="04a4faff-b06b-461e-8ac2-f1fd4e8f13ef" providerId="ADAL" clId="{374CB14F-048C-4796-A533-8893D7F113E2}" dt="2025-05-26T23:37:52.399" v="3887" actId="20577"/>
        <pc:sldMkLst>
          <pc:docMk/>
          <pc:sldMk cId="197820724" sldId="2802"/>
        </pc:sldMkLst>
      </pc:sldChg>
      <pc:sldChg chg="addSp modSp mod">
        <pc:chgData name="Marco Chan" userId="04a4faff-b06b-461e-8ac2-f1fd4e8f13ef" providerId="ADAL" clId="{374CB14F-048C-4796-A533-8893D7F113E2}" dt="2025-06-03T22:49:49.257" v="5119" actId="313"/>
        <pc:sldMkLst>
          <pc:docMk/>
          <pc:sldMk cId="1219560893" sldId="2803"/>
        </pc:sldMkLst>
      </pc:sldChg>
    </pc:docChg>
  </pc:docChgLst>
  <pc:docChgLst>
    <pc:chgData name="Alejandro Buenfil" userId="ff451d54-976a-44fe-b407-f24e8e5dd518" providerId="ADAL" clId="{FA527C1C-9223-4D1C-BEF1-F3B19B8642D9}"/>
    <pc:docChg chg="modSld">
      <pc:chgData name="Alejandro Buenfil" userId="ff451d54-976a-44fe-b407-f24e8e5dd518" providerId="ADAL" clId="{FA527C1C-9223-4D1C-BEF1-F3B19B8642D9}" dt="2025-07-02T22:08:05.566" v="0" actId="27180"/>
      <pc:docMkLst>
        <pc:docMk/>
      </pc:docMkLst>
      <pc:sldChg chg="modSp mod">
        <pc:chgData name="Alejandro Buenfil" userId="ff451d54-976a-44fe-b407-f24e8e5dd518" providerId="ADAL" clId="{FA527C1C-9223-4D1C-BEF1-F3B19B8642D9}" dt="2025-07-02T22:08:05.566" v="0" actId="27180"/>
        <pc:sldMkLst>
          <pc:docMk/>
          <pc:sldMk cId="2551755595" sldId="2780"/>
        </pc:sldMkLst>
      </pc:sldChg>
    </pc:docChg>
  </pc:docChgLst>
  <pc:docChgLst>
    <pc:chgData name="Carlos Choc Pech" userId="49a84f27-e5b5-4974-a005-e4149113e267" providerId="ADAL" clId="{78580C7F-5554-414F-AE5D-10C22AE6F0F1}"/>
    <pc:docChg chg="custSel modSld modMainMaster delSection">
      <pc:chgData name="Carlos Choc Pech" userId="49a84f27-e5b5-4974-a005-e4149113e267" providerId="ADAL" clId="{78580C7F-5554-414F-AE5D-10C22AE6F0F1}" dt="2025-04-01T22:17:27.734" v="19" actId="207"/>
      <pc:docMkLst>
        <pc:docMk/>
      </pc:docMkLst>
      <pc:sldChg chg="modSp mod">
        <pc:chgData name="Carlos Choc Pech" userId="49a84f27-e5b5-4974-a005-e4149113e267" providerId="ADAL" clId="{78580C7F-5554-414F-AE5D-10C22AE6F0F1}" dt="2025-04-01T20:13:51.632" v="9" actId="27180"/>
        <pc:sldMkLst>
          <pc:docMk/>
          <pc:sldMk cId="2551755595" sldId="2780"/>
        </pc:sldMkLst>
      </pc:sldChg>
      <pc:sldChg chg="modSp mod">
        <pc:chgData name="Carlos Choc Pech" userId="49a84f27-e5b5-4974-a005-e4149113e267" providerId="ADAL" clId="{78580C7F-5554-414F-AE5D-10C22AE6F0F1}" dt="2025-04-01T22:16:53.975" v="13" actId="207"/>
        <pc:sldMkLst>
          <pc:docMk/>
          <pc:sldMk cId="197820724" sldId="2802"/>
        </pc:sldMkLst>
      </pc:sldChg>
      <pc:sldChg chg="modSp mod">
        <pc:chgData name="Carlos Choc Pech" userId="49a84f27-e5b5-4974-a005-e4149113e267" providerId="ADAL" clId="{78580C7F-5554-414F-AE5D-10C22AE6F0F1}" dt="2025-04-01T22:17:03.685" v="16" actId="207"/>
        <pc:sldMkLst>
          <pc:docMk/>
          <pc:sldMk cId="1219560893" sldId="2803"/>
        </pc:sldMkLst>
      </pc:sldChg>
      <pc:sldChg chg="modSp mod">
        <pc:chgData name="Carlos Choc Pech" userId="49a84f27-e5b5-4974-a005-e4149113e267" providerId="ADAL" clId="{78580C7F-5554-414F-AE5D-10C22AE6F0F1}" dt="2025-04-01T22:17:10.297" v="17" actId="207"/>
        <pc:sldMkLst>
          <pc:docMk/>
          <pc:sldMk cId="927945282" sldId="2804"/>
        </pc:sldMkLst>
      </pc:sldChg>
      <pc:sldChg chg="modSp mod">
        <pc:chgData name="Carlos Choc Pech" userId="49a84f27-e5b5-4974-a005-e4149113e267" providerId="ADAL" clId="{78580C7F-5554-414F-AE5D-10C22AE6F0F1}" dt="2025-04-01T22:17:27.734" v="19" actId="207"/>
        <pc:sldMkLst>
          <pc:docMk/>
          <pc:sldMk cId="3603417989" sldId="2805"/>
        </pc:sldMkLst>
      </pc:sldChg>
      <pc:sldMasterChg chg="modSldLayout">
        <pc:chgData name="Carlos Choc Pech" userId="49a84f27-e5b5-4974-a005-e4149113e267" providerId="ADAL" clId="{78580C7F-5554-414F-AE5D-10C22AE6F0F1}" dt="2025-04-01T20:13:31.497" v="8" actId="478"/>
        <pc:sldMasterMkLst>
          <pc:docMk/>
          <pc:sldMasterMk cId="1750046280" sldId="2147483661"/>
        </pc:sldMasterMkLst>
        <pc:sldLayoutChg chg="addSp delSp modSp mod">
          <pc:chgData name="Carlos Choc Pech" userId="49a84f27-e5b5-4974-a005-e4149113e267" providerId="ADAL" clId="{78580C7F-5554-414F-AE5D-10C22AE6F0F1}" dt="2025-04-01T20:13:31.497" v="8" actId="478"/>
          <pc:sldLayoutMkLst>
            <pc:docMk/>
            <pc:sldMasterMk cId="1750046280" sldId="2147483661"/>
            <pc:sldLayoutMk cId="3911975589" sldId="2147483662"/>
          </pc:sldLayoutMkLst>
        </pc:sldLayoutChg>
      </pc:sldMasterChg>
    </pc:docChg>
  </pc:docChgLst>
  <pc:docChgLst>
    <pc:chgData name="Marco Chan Cruz" userId="04a4faff-b06b-461e-8ac2-f1fd4e8f13ef" providerId="ADAL" clId="{374CB14F-048C-4796-A533-8893D7F113E2}"/>
    <pc:docChg chg="modSld">
      <pc:chgData name="Marco Chan Cruz" userId="04a4faff-b06b-461e-8ac2-f1fd4e8f13ef" providerId="ADAL" clId="{374CB14F-048C-4796-A533-8893D7F113E2}" dt="2025-05-12T23:41:17.657" v="8" actId="20577"/>
      <pc:docMkLst>
        <pc:docMk/>
      </pc:docMkLst>
      <pc:sldChg chg="modSp mod">
        <pc:chgData name="Marco Chan Cruz" userId="04a4faff-b06b-461e-8ac2-f1fd4e8f13ef" providerId="ADAL" clId="{374CB14F-048C-4796-A533-8893D7F113E2}" dt="2025-05-12T23:41:17.657" v="8" actId="20577"/>
        <pc:sldMkLst>
          <pc:docMk/>
          <pc:sldMk cId="197820724" sldId="280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F76DDC-F02F-49C0-8C2E-B8A16526F640}" type="datetimeFigureOut">
              <a:rPr lang="en-US" smtClean="0"/>
              <a:t>9/22/2025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22786F-8685-4103-AAC7-160F5627A15A}" type="slidenum">
              <a:rPr lang="en-US" smtClean="0"/>
              <a:t>‹#›</a:t>
            </a:fld>
            <a:endParaRPr lang="en-US"/>
          </a:p>
        </p:txBody>
      </p:sp>
    </p:spTree>
    <p:extLst>
      <p:ext uri="{BB962C8B-B14F-4D97-AF65-F5344CB8AC3E}">
        <p14:creationId xmlns:p14="http://schemas.microsoft.com/office/powerpoint/2010/main" val="219087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6052878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a:t>
</a:t>
            </a:r>
            <a:r>
              <a:rPr lang="en-US" sz="1200" dirty="0"/>
              <a:t>Learn about Web Driver and how it connects the code with the browser page.</a:t>
            </a:r>
          </a:p>
          <a:p>
            <a:pPr algn="just"/>
            <a:r>
              <a:rPr lang="en-US" sz="1200" dirty="0"/>
              <a:t>Learn about Browser options and how they change the experience and behavior of the automation tests.</a:t>
            </a:r>
          </a:p>
          <a:p>
            <a:pPr algn="just"/>
            <a:r>
              <a:rPr lang="en-US" sz="1200" dirty="0"/>
              <a:t>Learn about web element attributes, properties, methods and how to use them to build dynamic locators that are resilient to UI changes.</a:t>
            </a:r>
          </a:p>
          <a:p>
            <a:pPr algn="just"/>
            <a:r>
              <a:rPr lang="en-US" sz="1200" dirty="0"/>
              <a:t>Learn how to initialize the Web Driver and start writing simple automation scripts.</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6205967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B71894-61B2-1B49-8409-4326069A28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AF9217-4795-DE7C-9561-F1348D72ED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7E839B-C5F9-4FA5-ECAF-38D36DDF90CD}"/>
              </a:ext>
            </a:extLst>
          </p:cNvPr>
          <p:cNvSpPr>
            <a:spLocks noGrp="1"/>
          </p:cNvSpPr>
          <p:nvPr>
            <p:ph type="body" idx="1"/>
          </p:nvPr>
        </p:nvSpPr>
        <p:spPr/>
        <p:txBody>
          <a:bodyPr/>
          <a:lstStyle/>
          <a:p>
            <a:pPr algn="just"/>
            <a:r>
              <a:rPr lang="en-US"/>
              <a:t>
</a:t>
            </a:r>
            <a:r>
              <a:rPr lang="en-US" sz="1200"/>
              <a:t>Learn about Web Driver and how it connects the code with the browser page.</a:t>
            </a:r>
          </a:p>
          <a:p>
            <a:pPr algn="just"/>
            <a:r>
              <a:rPr lang="en-US" sz="1200"/>
              <a:t>Learn about Browser options and how they change the experience and behavior of the automation tests.</a:t>
            </a:r>
          </a:p>
          <a:p>
            <a:pPr algn="just"/>
            <a:r>
              <a:rPr lang="en-US" sz="1200"/>
              <a:t>Learn about web element attributes, properties, methods and how to use them to build dynamic locators that are resilient to UI changes.</a:t>
            </a:r>
          </a:p>
          <a:p>
            <a:pPr algn="just"/>
            <a:r>
              <a:rPr lang="en-US" sz="1200"/>
              <a:t>Learn how to initialize the Web Driver and start writing simple automation scripts.</a:t>
            </a:r>
          </a:p>
        </p:txBody>
      </p:sp>
      <p:sp>
        <p:nvSpPr>
          <p:cNvPr id="4" name="Slide Number Placeholder 3">
            <a:extLst>
              <a:ext uri="{FF2B5EF4-FFF2-40B4-BE49-F238E27FC236}">
                <a16:creationId xmlns:a16="http://schemas.microsoft.com/office/drawing/2014/main" id="{5BFC7799-B39C-911A-8324-F60B03B4E0B9}"/>
              </a:ext>
            </a:extLst>
          </p:cNvPr>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9235384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66F220-7C04-2058-AAFA-BF10C46938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DCB2B5-86C2-C83A-DBE1-5D4CEBDCC1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69924F-019B-8485-81F9-724338E3EBCC}"/>
              </a:ext>
            </a:extLst>
          </p:cNvPr>
          <p:cNvSpPr>
            <a:spLocks noGrp="1"/>
          </p:cNvSpPr>
          <p:nvPr>
            <p:ph type="body" idx="1"/>
          </p:nvPr>
        </p:nvSpPr>
        <p:spPr/>
        <p:txBody>
          <a:bodyPr/>
          <a:lstStyle/>
          <a:p>
            <a:pPr algn="just"/>
            <a:r>
              <a:rPr lang="en-US"/>
              <a:t>
</a:t>
            </a:r>
            <a:r>
              <a:rPr lang="en-US" sz="1200"/>
              <a:t>Learn about Web Driver and how it connects the code with the browser page.</a:t>
            </a:r>
          </a:p>
          <a:p>
            <a:pPr algn="just"/>
            <a:r>
              <a:rPr lang="en-US" sz="1200"/>
              <a:t>Learn about Browser options and how they change the experience and behavior of the automation tests.</a:t>
            </a:r>
          </a:p>
          <a:p>
            <a:pPr algn="just"/>
            <a:r>
              <a:rPr lang="en-US" sz="1200"/>
              <a:t>Learn about web element attributes, properties, methods and how to use them to build dynamic locators that are resilient to UI changes.</a:t>
            </a:r>
          </a:p>
          <a:p>
            <a:pPr algn="just"/>
            <a:r>
              <a:rPr lang="en-US" sz="1200"/>
              <a:t>Learn how to initialize the Web Driver and start writing simple automation scripts.</a:t>
            </a:r>
          </a:p>
        </p:txBody>
      </p:sp>
      <p:sp>
        <p:nvSpPr>
          <p:cNvPr id="4" name="Slide Number Placeholder 3">
            <a:extLst>
              <a:ext uri="{FF2B5EF4-FFF2-40B4-BE49-F238E27FC236}">
                <a16:creationId xmlns:a16="http://schemas.microsoft.com/office/drawing/2014/main" id="{C0D669A6-9178-7B0D-2A79-8A44918B1328}"/>
              </a:ext>
            </a:extLst>
          </p:cNvPr>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6767098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7708584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232AB2-F665-7D9A-B4D5-6285789AE4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0A40D9-EAE9-54E5-6EBD-027428AFE1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614261-92F3-1B2C-0F31-1D84B55F7225}"/>
              </a:ext>
            </a:extLst>
          </p:cNvPr>
          <p:cNvSpPr>
            <a:spLocks noGrp="1"/>
          </p:cNvSpPr>
          <p:nvPr>
            <p:ph type="body" idx="1"/>
          </p:nvPr>
        </p:nvSpPr>
        <p:spPr/>
        <p:txBody>
          <a:bodyPr/>
          <a:lstStyle/>
          <a:p>
            <a:r>
              <a:rPr lang="en-US"/>
              <a:t>
</a:t>
            </a:r>
          </a:p>
        </p:txBody>
      </p:sp>
      <p:sp>
        <p:nvSpPr>
          <p:cNvPr id="4" name="Slide Number Placeholder 3">
            <a:extLst>
              <a:ext uri="{FF2B5EF4-FFF2-40B4-BE49-F238E27FC236}">
                <a16:creationId xmlns:a16="http://schemas.microsoft.com/office/drawing/2014/main" id="{D1B95D42-000D-E3BD-7189-BC22B202012B}"/>
              </a:ext>
            </a:extLst>
          </p:cNvPr>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7908331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04D29C-4796-0D50-DEB3-FCD1080275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D1D5D0-1CE3-19CF-CBA4-AEA15EE9BB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BDA9C0-C904-CC35-CA7C-F2EBD0AEA4D2}"/>
              </a:ext>
            </a:extLst>
          </p:cNvPr>
          <p:cNvSpPr>
            <a:spLocks noGrp="1"/>
          </p:cNvSpPr>
          <p:nvPr>
            <p:ph type="body" idx="1"/>
          </p:nvPr>
        </p:nvSpPr>
        <p:spPr/>
        <p:txBody>
          <a:bodyPr/>
          <a:lstStyle/>
          <a:p>
            <a:r>
              <a:rPr lang="en-US"/>
              <a:t>
</a:t>
            </a:r>
          </a:p>
        </p:txBody>
      </p:sp>
      <p:sp>
        <p:nvSpPr>
          <p:cNvPr id="4" name="Slide Number Placeholder 3">
            <a:extLst>
              <a:ext uri="{FF2B5EF4-FFF2-40B4-BE49-F238E27FC236}">
                <a16:creationId xmlns:a16="http://schemas.microsoft.com/office/drawing/2014/main" id="{B642E613-5469-2A43-0642-0F6D1849A5CF}"/>
              </a:ext>
            </a:extLst>
          </p:cNvPr>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1554658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5037532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EFAULT">
    <p:bg>
      <p:bgRef idx="1001">
        <a:schemeClr val="bg1"/>
      </p:bgRef>
    </p:bg>
    <p:spTree>
      <p:nvGrpSpPr>
        <p:cNvPr id="1" name=""/>
        <p:cNvGrpSpPr/>
        <p:nvPr/>
      </p:nvGrpSpPr>
      <p:grpSpPr>
        <a:xfrm>
          <a:off x="0" y="0"/>
          <a:ext cx="0" cy="0"/>
          <a:chOff x="0" y="0"/>
          <a:chExt cx="0" cy="0"/>
        </a:xfrm>
      </p:grpSpPr>
      <p:sp>
        <p:nvSpPr>
          <p:cNvPr id="25" name="Slide Number Placeholder 0"/>
          <p:cNvSpPr>
            <a:spLocks noGrp="1"/>
          </p:cNvSpPr>
          <p:nvPr>
            <p:ph type="sldNum" sz="quarter" idx="4294967295"/>
          </p:nvPr>
        </p:nvSpPr>
        <p:spPr>
          <a:xfrm>
            <a:off x="11704320" y="6339840"/>
            <a:ext cx="1066667" cy="400000"/>
          </a:xfrm>
          <a:prstGeom prst="rect">
            <a:avLst/>
          </a:prstGeom>
          <a:extLst>
            <a:ext uri="{C572A759-6A51-4108-AA02-DFA0A04FC94B}">
              <ma14:wrappingTextBoxFlag xmlns="" xmlns:ma14="http://schemas.microsoft.com/office/mac/drawingml/2011/main" val="0"/>
            </a:ext>
          </a:extLst>
        </p:spPr>
        <p:txBody>
          <a:bodyPr/>
          <a:lstStyle>
            <a:lvl1pPr>
              <a:defRPr sz="1733">
                <a:solidFill>
                  <a:srgbClr val="000000"/>
                </a:solidFill>
                <a:latin typeface="Calibri"/>
                <a:ea typeface="Calibri"/>
                <a:cs typeface="Calibri"/>
              </a:defRPr>
            </a:lvl1pPr>
          </a:lstStyle>
          <a:p>
            <a:pPr algn="l"/>
            <a:fld id="{F7021451-1387-4CA6-816F-3879F97B5CBC}" type="slidenum">
              <a:rPr lang="en-US" b="0" smtClean="0"/>
              <a:t>‹#›</a:t>
            </a:fld>
            <a:endParaRPr lang="en-US"/>
          </a:p>
        </p:txBody>
      </p:sp>
      <p:pic>
        <p:nvPicPr>
          <p:cNvPr id="5" name="Picture 4" descr="A black background with a few stars&#10;&#10;AI-generated content may be incorrect.">
            <a:extLst>
              <a:ext uri="{FF2B5EF4-FFF2-40B4-BE49-F238E27FC236}">
                <a16:creationId xmlns:a16="http://schemas.microsoft.com/office/drawing/2014/main" id="{E6B91D84-EA03-7051-2425-E3484A8C304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495800" y="1566862"/>
            <a:ext cx="3200400" cy="3724275"/>
          </a:xfrm>
          <a:prstGeom prst="rect">
            <a:avLst/>
          </a:prstGeom>
        </p:spPr>
      </p:pic>
    </p:spTree>
    <p:extLst>
      <p:ext uri="{BB962C8B-B14F-4D97-AF65-F5344CB8AC3E}">
        <p14:creationId xmlns:p14="http://schemas.microsoft.com/office/powerpoint/2010/main" val="3911975589"/>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5" name="Slide Number Placeholder 0"/>
          <p:cNvSpPr>
            <a:spLocks noGrp="1"/>
          </p:cNvSpPr>
          <p:nvPr>
            <p:ph type="sldNum" sz="quarter" idx="4294967295"/>
          </p:nvPr>
        </p:nvSpPr>
        <p:spPr>
          <a:xfrm>
            <a:off x="11704320" y="6339840"/>
            <a:ext cx="1066667" cy="400000"/>
          </a:xfrm>
          <a:prstGeom prst="rect">
            <a:avLst/>
          </a:prstGeom>
          <a:extLst>
            <a:ext uri="{C572A759-6A51-4108-AA02-DFA0A04FC94B}">
              <ma14:wrappingTextBoxFlag xmlns="" xmlns:ma14="http://schemas.microsoft.com/office/mac/drawingml/2011/main" val="0"/>
            </a:ext>
          </a:extLst>
        </p:spPr>
        <p:txBody>
          <a:bodyPr/>
          <a:lstStyle>
            <a:lvl1pPr>
              <a:defRPr sz="1733">
                <a:solidFill>
                  <a:srgbClr val="000000"/>
                </a:solidFill>
                <a:latin typeface="Calibri"/>
                <a:ea typeface="Calibri"/>
                <a:cs typeface="Calibri"/>
              </a:defRPr>
            </a:lvl1pPr>
          </a:lstStyle>
          <a:p>
            <a:fld id="{145FFEA5-0216-4211-B5A7-B6CE6DA5F577}" type="slidenum">
              <a:rPr lang="en-US" smtClean="0"/>
              <a:t>‹#›</a:t>
            </a:fld>
            <a:endParaRPr lang="en-US"/>
          </a:p>
        </p:txBody>
      </p:sp>
    </p:spTree>
    <p:extLst>
      <p:ext uri="{BB962C8B-B14F-4D97-AF65-F5344CB8AC3E}">
        <p14:creationId xmlns:p14="http://schemas.microsoft.com/office/powerpoint/2010/main" val="1750046280"/>
      </p:ext>
    </p:extLst>
  </p:cSld>
  <p:clrMap bg1="lt1" tx1="dk1" bg2="lt2" tx2="dk2" accent1="accent1" accent2="accent2" accent3="accent3" accent4="accent4" accent5="accent5" accent6="accent6" hlink="hlink" folHlink="folHlink"/>
  <p:sldLayoutIdLst>
    <p:sldLayoutId id="2147483662" r:id="rId1"/>
  </p:sldLayoutIdLs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notesSlide" Target="../notesSlides/notesSlide1.xml"/><Relationship Id="rId7"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4.png"/><Relationship Id="rId5" Type="http://schemas.openxmlformats.org/officeDocument/2006/relationships/image" Target="../media/image3.svg"/><Relationship Id="rId10" Type="http://schemas.openxmlformats.org/officeDocument/2006/relationships/image" Target="../media/image1.png"/><Relationship Id="rId4" Type="http://schemas.openxmlformats.org/officeDocument/2006/relationships/image" Target="../media/image2.png"/><Relationship Id="rId9" Type="http://schemas.openxmlformats.org/officeDocument/2006/relationships/slide" Target="slide2.xml"/></Relationships>
</file>

<file path=ppt/slides/_rels/slide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notesSlide" Target="../notesSlides/notesSlide2.xml"/><Relationship Id="rId7" Type="http://schemas.openxmlformats.org/officeDocument/2006/relationships/image" Target="../media/image7.svg"/><Relationship Id="rId2" Type="http://schemas.openxmlformats.org/officeDocument/2006/relationships/slideLayout" Target="../slideLayouts/slideLayout1.xml"/><Relationship Id="rId1" Type="http://schemas.openxmlformats.org/officeDocument/2006/relationships/themeOverride" Target="../theme/themeOverride2.xml"/><Relationship Id="rId6" Type="http://schemas.openxmlformats.org/officeDocument/2006/relationships/image" Target="../media/image6.png"/><Relationship Id="rId5" Type="http://schemas.openxmlformats.org/officeDocument/2006/relationships/slide" Target="slide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notesSlide" Target="../notesSlides/notesSlide3.xml"/><Relationship Id="rId7" Type="http://schemas.openxmlformats.org/officeDocument/2006/relationships/image" Target="../media/image7.svg"/><Relationship Id="rId2" Type="http://schemas.openxmlformats.org/officeDocument/2006/relationships/slideLayout" Target="../slideLayouts/slideLayout1.xml"/><Relationship Id="rId1" Type="http://schemas.openxmlformats.org/officeDocument/2006/relationships/themeOverride" Target="../theme/themeOverride3.xml"/><Relationship Id="rId6" Type="http://schemas.openxmlformats.org/officeDocument/2006/relationships/image" Target="../media/image6.png"/><Relationship Id="rId5" Type="http://schemas.openxmlformats.org/officeDocument/2006/relationships/slide" Target="slide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notesSlide" Target="../notesSlides/notesSlide4.xml"/><Relationship Id="rId7" Type="http://schemas.openxmlformats.org/officeDocument/2006/relationships/image" Target="../media/image7.svg"/><Relationship Id="rId2" Type="http://schemas.openxmlformats.org/officeDocument/2006/relationships/slideLayout" Target="../slideLayouts/slideLayout1.xml"/><Relationship Id="rId1" Type="http://schemas.openxmlformats.org/officeDocument/2006/relationships/themeOverride" Target="../theme/themeOverride4.xml"/><Relationship Id="rId6" Type="http://schemas.openxmlformats.org/officeDocument/2006/relationships/image" Target="../media/image6.png"/><Relationship Id="rId5" Type="http://schemas.openxmlformats.org/officeDocument/2006/relationships/slide" Target="slide1.xml"/><Relationship Id="rId4" Type="http://schemas.openxmlformats.org/officeDocument/2006/relationships/image" Target="../media/image4.png"/><Relationship Id="rId9" Type="http://schemas.openxmlformats.org/officeDocument/2006/relationships/slide" Target="slide2.xml"/></Relationships>
</file>

<file path=ppt/slides/_rels/slide5.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notesSlide" Target="../notesSlides/notesSlide5.xml"/><Relationship Id="rId7" Type="http://schemas.openxmlformats.org/officeDocument/2006/relationships/image" Target="../media/image7.svg"/><Relationship Id="rId2" Type="http://schemas.openxmlformats.org/officeDocument/2006/relationships/slideLayout" Target="../slideLayouts/slideLayout1.xml"/><Relationship Id="rId1" Type="http://schemas.openxmlformats.org/officeDocument/2006/relationships/themeOverride" Target="../theme/themeOverride5.xml"/><Relationship Id="rId6" Type="http://schemas.openxmlformats.org/officeDocument/2006/relationships/image" Target="../media/image6.png"/><Relationship Id="rId5" Type="http://schemas.openxmlformats.org/officeDocument/2006/relationships/slide" Target="slide1.xml"/><Relationship Id="rId10" Type="http://schemas.openxmlformats.org/officeDocument/2006/relationships/slide" Target="slide3.xml"/><Relationship Id="rId4" Type="http://schemas.openxmlformats.org/officeDocument/2006/relationships/image" Target="../media/image4.png"/><Relationship Id="rId9" Type="http://schemas.openxmlformats.org/officeDocument/2006/relationships/slide" Target="slide2.xml"/></Relationships>
</file>

<file path=ppt/slides/_rels/slide6.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notesSlide" Target="../notesSlides/notesSlide6.xml"/><Relationship Id="rId7" Type="http://schemas.openxmlformats.org/officeDocument/2006/relationships/image" Target="../media/image7.svg"/><Relationship Id="rId2" Type="http://schemas.openxmlformats.org/officeDocument/2006/relationships/slideLayout" Target="../slideLayouts/slideLayout1.xml"/><Relationship Id="rId1" Type="http://schemas.openxmlformats.org/officeDocument/2006/relationships/themeOverride" Target="../theme/themeOverride6.xml"/><Relationship Id="rId6" Type="http://schemas.openxmlformats.org/officeDocument/2006/relationships/image" Target="../media/image6.png"/><Relationship Id="rId11" Type="http://schemas.openxmlformats.org/officeDocument/2006/relationships/slide" Target="slide4.xml"/><Relationship Id="rId5" Type="http://schemas.openxmlformats.org/officeDocument/2006/relationships/slide" Target="slide1.xml"/><Relationship Id="rId10" Type="http://schemas.openxmlformats.org/officeDocument/2006/relationships/slide" Target="slide3.xml"/><Relationship Id="rId4" Type="http://schemas.openxmlformats.org/officeDocument/2006/relationships/image" Target="../media/image4.png"/><Relationship Id="rId9" Type="http://schemas.openxmlformats.org/officeDocument/2006/relationships/slide" Target="slide2.xml"/></Relationships>
</file>

<file path=ppt/slides/_rels/slide7.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notesSlide" Target="../notesSlides/notesSlide7.xml"/><Relationship Id="rId7" Type="http://schemas.openxmlformats.org/officeDocument/2006/relationships/image" Target="../media/image7.svg"/><Relationship Id="rId2" Type="http://schemas.openxmlformats.org/officeDocument/2006/relationships/slideLayout" Target="../slideLayouts/slideLayout1.xml"/><Relationship Id="rId1" Type="http://schemas.openxmlformats.org/officeDocument/2006/relationships/themeOverride" Target="../theme/themeOverride7.xml"/><Relationship Id="rId6" Type="http://schemas.openxmlformats.org/officeDocument/2006/relationships/image" Target="../media/image6.png"/><Relationship Id="rId11" Type="http://schemas.openxmlformats.org/officeDocument/2006/relationships/slide" Target="slide4.xml"/><Relationship Id="rId5" Type="http://schemas.openxmlformats.org/officeDocument/2006/relationships/slide" Target="slide1.xml"/><Relationship Id="rId10" Type="http://schemas.openxmlformats.org/officeDocument/2006/relationships/slide" Target="slide3.xml"/><Relationship Id="rId4" Type="http://schemas.openxmlformats.org/officeDocument/2006/relationships/image" Target="../media/image4.png"/><Relationship Id="rId9" Type="http://schemas.openxmlformats.org/officeDocument/2006/relationships/slide" Target="slide2.xml"/></Relationships>
</file>

<file path=ppt/slides/_rels/slide8.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notesSlide" Target="../notesSlides/notesSlide8.xml"/><Relationship Id="rId7" Type="http://schemas.openxmlformats.org/officeDocument/2006/relationships/slide" Target="slide2.xml"/><Relationship Id="rId2" Type="http://schemas.openxmlformats.org/officeDocument/2006/relationships/slideLayout" Target="../slideLayouts/slideLayout1.xml"/><Relationship Id="rId1" Type="http://schemas.openxmlformats.org/officeDocument/2006/relationships/themeOverride" Target="../theme/themeOverride8.xml"/><Relationship Id="rId6" Type="http://schemas.openxmlformats.org/officeDocument/2006/relationships/slide" Target="slide5.xml"/><Relationship Id="rId5" Type="http://schemas.openxmlformats.org/officeDocument/2006/relationships/image" Target="../media/image9.sv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8F0"/>
        </a:solidFill>
        <a:effectLst/>
      </p:bgPr>
    </p:bg>
    <p:spTree>
      <p:nvGrpSpPr>
        <p:cNvPr id="1" name=""/>
        <p:cNvGrpSpPr/>
        <p:nvPr/>
      </p:nvGrpSpPr>
      <p:grpSpPr>
        <a:xfrm>
          <a:off x="0" y="0"/>
          <a:ext cx="0" cy="0"/>
          <a:chOff x="0" y="0"/>
          <a:chExt cx="0" cy="0"/>
        </a:xfrm>
      </p:grpSpPr>
      <p:sp>
        <p:nvSpPr>
          <p:cNvPr id="49" name="Text 11">
            <a:extLst>
              <a:ext uri="{FF2B5EF4-FFF2-40B4-BE49-F238E27FC236}">
                <a16:creationId xmlns:a16="http://schemas.microsoft.com/office/drawing/2014/main" id="{474D511E-73B1-0975-B565-E5B083859E2C}"/>
              </a:ext>
            </a:extLst>
          </p:cNvPr>
          <p:cNvSpPr/>
          <p:nvPr/>
        </p:nvSpPr>
        <p:spPr>
          <a:xfrm>
            <a:off x="-76689" y="255040"/>
            <a:ext cx="4334172" cy="340023"/>
          </a:xfrm>
          <a:prstGeom prst="rect">
            <a:avLst/>
          </a:prstGeom>
          <a:noFill/>
          <a:ln/>
        </p:spPr>
        <p:txBody>
          <a:bodyPr wrap="square" lIns="0" tIns="0" rIns="0" bIns="0" rtlCol="0" anchor="t"/>
          <a:lstStyle/>
          <a:p>
            <a:pPr algn="ctr" defTabSz="1219170">
              <a:defRPr/>
            </a:pPr>
            <a:r>
              <a:rPr lang="en-US" sz="4000" b="1" kern="0" spc="-48">
                <a:solidFill>
                  <a:srgbClr val="090909"/>
                </a:solidFill>
                <a:latin typeface="Suisse Intl" pitchFamily="34" charset="0"/>
              </a:rPr>
              <a:t>Automation CoE</a:t>
            </a:r>
          </a:p>
          <a:p>
            <a:pPr algn="ctr" defTabSz="1219170">
              <a:defRPr/>
            </a:pPr>
            <a:r>
              <a:rPr lang="en-US" sz="4000" b="1" kern="0" spc="-48">
                <a:solidFill>
                  <a:srgbClr val="090909"/>
                </a:solidFill>
                <a:latin typeface="Suisse Intl" pitchFamily="34" charset="0"/>
              </a:rPr>
              <a:t>Career Paths</a:t>
            </a:r>
            <a:endParaRPr lang="en-US" sz="4000" b="1">
              <a:solidFill>
                <a:prstClr val="black"/>
              </a:solidFill>
              <a:latin typeface="Calibri" panose="020F0502020204030204"/>
            </a:endParaRPr>
          </a:p>
        </p:txBody>
      </p:sp>
      <p:pic>
        <p:nvPicPr>
          <p:cNvPr id="50" name="Image 0" descr="https://pitch-assets-ccb95893-de3f-4266-973c-20049231b248.s3.eu-west-1.amazonaws.com/e454ab81-7b56-4987-907c-8565de47887f?pitch-bytes=10814&amp;pitch-content-type=image%2Fsvg%2Bxml">
            <a:extLst>
              <a:ext uri="{FF2B5EF4-FFF2-40B4-BE49-F238E27FC236}">
                <a16:creationId xmlns:a16="http://schemas.microsoft.com/office/drawing/2014/main" id="{B53FA64A-87E6-9D46-B7B3-1E9AA54E4A97}"/>
              </a:ext>
            </a:extLst>
          </p:cNvPr>
          <p:cNvPicPr>
            <a:picLocks noChangeAspect="1"/>
          </p:cNvPicPr>
          <p:nvPr/>
        </p:nvPicPr>
        <p:blipFill>
          <a:blip r:embed="rId4">
            <a:alphaModFix amt="7000"/>
            <a:extLst>
              <a:ext uri="{96DAC541-7B7A-43D3-8B79-37D633B846F1}">
                <asvg:svgBlip xmlns:asvg="http://schemas.microsoft.com/office/drawing/2016/SVG/main" r:embed="rId5"/>
              </a:ext>
            </a:extLst>
          </a:blip>
          <a:srcRect r="11341" b="44506"/>
          <a:stretch/>
        </p:blipFill>
        <p:spPr>
          <a:xfrm>
            <a:off x="-384813" y="-710533"/>
            <a:ext cx="9174056" cy="2460985"/>
          </a:xfrm>
          <a:prstGeom prst="rect">
            <a:avLst/>
          </a:prstGeom>
        </p:spPr>
      </p:pic>
      <p:pic>
        <p:nvPicPr>
          <p:cNvPr id="51" name="Image 1" descr="https://pitch-assets-ccb95893-de3f-4266-973c-20049231b248.s3.eu-west-1.amazonaws.com/e454ab81-7b56-4987-907c-8565de47887f?pitch-bytes=10814&amp;pitch-content-type=image%2Fsvg%2Bxml">
            <a:extLst>
              <a:ext uri="{FF2B5EF4-FFF2-40B4-BE49-F238E27FC236}">
                <a16:creationId xmlns:a16="http://schemas.microsoft.com/office/drawing/2014/main" id="{502C23DB-0114-3170-D9CC-F9735B826E97}"/>
              </a:ext>
            </a:extLst>
          </p:cNvPr>
          <p:cNvPicPr>
            <a:picLocks noChangeAspect="1"/>
          </p:cNvPicPr>
          <p:nvPr/>
        </p:nvPicPr>
        <p:blipFill>
          <a:blip r:embed="rId4">
            <a:alphaModFix amt="7000"/>
            <a:extLst>
              <a:ext uri="{96DAC541-7B7A-43D3-8B79-37D633B846F1}">
                <asvg:svgBlip xmlns:asvg="http://schemas.microsoft.com/office/drawing/2016/SVG/main" r:embed="rId5"/>
              </a:ext>
            </a:extLst>
          </a:blip>
          <a:srcRect t="54280" r="7309" b="10191"/>
          <a:stretch/>
        </p:blipFill>
        <p:spPr>
          <a:xfrm>
            <a:off x="2419515" y="5112359"/>
            <a:ext cx="9591287" cy="1575595"/>
          </a:xfrm>
          <a:prstGeom prst="rect">
            <a:avLst/>
          </a:prstGeom>
        </p:spPr>
      </p:pic>
      <p:pic>
        <p:nvPicPr>
          <p:cNvPr id="53" name="Image 0" descr="https://pitch-assets-ccb95893-de3f-4266-973c-20049231b248.s3.eu-west-1.amazonaws.com/35f1d9a3-be79-41bb-8b33-f01f69bff292?pitch-bytes=12564&amp;pitch-content-type=image%2Fpng">
            <a:extLst>
              <a:ext uri="{FF2B5EF4-FFF2-40B4-BE49-F238E27FC236}">
                <a16:creationId xmlns:a16="http://schemas.microsoft.com/office/drawing/2014/main" id="{6E5C93A0-B953-AA14-DB0E-8485D9C6AFDA}"/>
              </a:ext>
            </a:extLst>
          </p:cNvPr>
          <p:cNvPicPr>
            <a:picLocks noChangeAspect="1"/>
          </p:cNvPicPr>
          <p:nvPr/>
        </p:nvPicPr>
        <p:blipFill>
          <a:blip r:embed="rId6"/>
          <a:srcRect/>
          <a:stretch/>
        </p:blipFill>
        <p:spPr>
          <a:xfrm>
            <a:off x="11793541" y="6155039"/>
            <a:ext cx="165217" cy="474559"/>
          </a:xfrm>
          <a:prstGeom prst="rect">
            <a:avLst/>
          </a:prstGeom>
        </p:spPr>
      </p:pic>
      <p:pic>
        <p:nvPicPr>
          <p:cNvPr id="6" name="Picture 2" descr="SDET Tech: A Leading AI-driven Quality Engineering Company">
            <a:extLst>
              <a:ext uri="{FF2B5EF4-FFF2-40B4-BE49-F238E27FC236}">
                <a16:creationId xmlns:a16="http://schemas.microsoft.com/office/drawing/2014/main" id="{3F6D3E7C-7DAE-F781-57CC-6F3628F027D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59071" y="2314221"/>
            <a:ext cx="6203988" cy="2229558"/>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pslz="http://schemas.microsoft.com/office/powerpoint/2016/slidezoom">
        <mc:Choice Requires="pslz">
          <p:graphicFrame>
            <p:nvGraphicFramePr>
              <p:cNvPr id="21" name="Slide Zoom 20">
                <a:extLst>
                  <a:ext uri="{FF2B5EF4-FFF2-40B4-BE49-F238E27FC236}">
                    <a16:creationId xmlns:a16="http://schemas.microsoft.com/office/drawing/2014/main" id="{42E8A042-10AB-7951-C952-A0C67BE75BD4}"/>
                  </a:ext>
                </a:extLst>
              </p:cNvPr>
              <p:cNvGraphicFramePr>
                <a:graphicFrameLocks noChangeAspect="1"/>
              </p:cNvGraphicFramePr>
              <p:nvPr>
                <p:extLst>
                  <p:ext uri="{D42A27DB-BD31-4B8C-83A1-F6EECF244321}">
                    <p14:modId xmlns:p14="http://schemas.microsoft.com/office/powerpoint/2010/main" val="2804027158"/>
                  </p:ext>
                </p:extLst>
              </p:nvPr>
            </p:nvGraphicFramePr>
            <p:xfrm rot="2032214">
              <a:off x="3701231" y="726435"/>
              <a:ext cx="4326074" cy="5034211"/>
            </p:xfrm>
            <a:graphic>
              <a:graphicData uri="http://schemas.microsoft.com/office/powerpoint/2016/slidezoom">
                <pslz:sldZm>
                  <pslz:sldZmObj sldId="2802" cId="197820724">
                    <pslz:zmPr id="{545AFC11-E207-48C4-81A6-8C838D9FE2F8}" returnToParent="0" imageType="cover" transitionDur="1000">
                      <p166:blipFill xmlns:p166="http://schemas.microsoft.com/office/powerpoint/2016/6/main">
                        <a:blip r:embed="rId8">
                          <a:extLst>
                            <a:ext uri="{28A0092B-C50C-407E-A947-70E740481C1C}">
                              <a14:useLocalDpi xmlns:a14="http://schemas.microsoft.com/office/drawing/2010/main" val="0"/>
                            </a:ext>
                          </a:extLst>
                        </a:blip>
                        <a:stretch>
                          <a:fillRect/>
                        </a:stretch>
                      </p166:blipFill>
                      <p166:spPr xmlns:p166="http://schemas.microsoft.com/office/powerpoint/2016/6/main">
                        <a:xfrm rot="2032214">
                          <a:off x="0" y="0"/>
                          <a:ext cx="4326074" cy="5034211"/>
                        </a:xfrm>
                        <a:prstGeom prst="ellipse">
                          <a:avLst/>
                        </a:prstGeom>
                        <a:ln>
                          <a:noFill/>
                        </a:ln>
                        <a:effectLst>
                          <a:softEdge rad="112500"/>
                        </a:effectLst>
                      </p166:spPr>
                    </pslz:zmPr>
                  </pslz:sldZmObj>
                </pslz:sldZm>
              </a:graphicData>
            </a:graphic>
          </p:graphicFrame>
        </mc:Choice>
        <mc:Fallback xmlns="">
          <p:pic>
            <p:nvPicPr>
              <p:cNvPr id="21" name="Slide Zoom 20">
                <a:hlinkClick r:id="rId9" action="ppaction://hlinksldjump"/>
                <a:extLst>
                  <a:ext uri="{FF2B5EF4-FFF2-40B4-BE49-F238E27FC236}">
                    <a16:creationId xmlns:a16="http://schemas.microsoft.com/office/drawing/2014/main" id="{42E8A042-10AB-7951-C952-A0C67BE75BD4}"/>
                  </a:ext>
                </a:extLst>
              </p:cNvPr>
              <p:cNvPicPr>
                <a:picLocks noGrp="1" noRot="1" noChangeAspect="1" noMove="1" noResize="1" noEditPoints="1" noAdjustHandles="1" noChangeArrowheads="1" noChangeShapeType="1"/>
              </p:cNvPicPr>
              <p:nvPr/>
            </p:nvPicPr>
            <p:blipFill>
              <a:blip r:embed="rId10">
                <a:extLst>
                  <a:ext uri="{28A0092B-C50C-407E-A947-70E740481C1C}">
                    <a14:useLocalDpi xmlns:a14="http://schemas.microsoft.com/office/drawing/2010/main" val="0"/>
                  </a:ext>
                </a:extLst>
              </a:blip>
              <a:stretch>
                <a:fillRect/>
              </a:stretch>
            </p:blipFill>
            <p:spPr>
              <a:xfrm rot="2032214">
                <a:off x="3701231" y="726435"/>
                <a:ext cx="4326074" cy="5034211"/>
              </a:xfrm>
              <a:prstGeom prst="ellipse">
                <a:avLst/>
              </a:prstGeom>
              <a:ln>
                <a:noFill/>
              </a:ln>
              <a:effectLst>
                <a:softEdge rad="112500"/>
              </a:effectLst>
            </p:spPr>
          </p:pic>
        </mc:Fallback>
      </mc:AlternateContent>
    </p:spTree>
    <p:extLst>
      <p:ext uri="{BB962C8B-B14F-4D97-AF65-F5344CB8AC3E}">
        <p14:creationId xmlns:p14="http://schemas.microsoft.com/office/powerpoint/2010/main" val="255175559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8F0"/>
        </a:solidFill>
        <a:effectLst/>
      </p:bgPr>
    </p:bg>
    <p:spTree>
      <p:nvGrpSpPr>
        <p:cNvPr id="1" name=""/>
        <p:cNvGrpSpPr/>
        <p:nvPr/>
      </p:nvGrpSpPr>
      <p:grpSpPr>
        <a:xfrm>
          <a:off x="0" y="0"/>
          <a:ext cx="0" cy="0"/>
          <a:chOff x="0" y="0"/>
          <a:chExt cx="0" cy="0"/>
        </a:xfrm>
      </p:grpSpPr>
      <p:sp>
        <p:nvSpPr>
          <p:cNvPr id="6" name="Text 11">
            <a:extLst>
              <a:ext uri="{FF2B5EF4-FFF2-40B4-BE49-F238E27FC236}">
                <a16:creationId xmlns:a16="http://schemas.microsoft.com/office/drawing/2014/main" id="{8BB926E1-EB6F-C4A0-153B-A22C1A63287E}"/>
              </a:ext>
            </a:extLst>
          </p:cNvPr>
          <p:cNvSpPr/>
          <p:nvPr/>
        </p:nvSpPr>
        <p:spPr>
          <a:xfrm>
            <a:off x="1763373" y="138924"/>
            <a:ext cx="5667292" cy="578088"/>
          </a:xfrm>
          <a:prstGeom prst="rect">
            <a:avLst/>
          </a:prstGeom>
          <a:noFill/>
          <a:ln/>
        </p:spPr>
        <p:txBody>
          <a:bodyPr wrap="square" lIns="0" tIns="0" rIns="0" bIns="0" rtlCol="0" anchor="t"/>
          <a:lstStyle/>
          <a:p>
            <a:pPr defTabSz="1219170">
              <a:defRPr/>
            </a:pPr>
            <a:r>
              <a:rPr lang="en-US" sz="4000" kern="0" spc="-48" dirty="0">
                <a:solidFill>
                  <a:srgbClr val="090909"/>
                </a:solidFill>
                <a:latin typeface="Suisse Intl" pitchFamily="34" charset="0"/>
              </a:rPr>
              <a:t>QA Automation – Staff 1/2</a:t>
            </a:r>
            <a:endParaRPr lang="en-US" sz="4000" dirty="0">
              <a:solidFill>
                <a:prstClr val="black"/>
              </a:solidFill>
              <a:latin typeface="Calibri" panose="020F0502020204030204"/>
            </a:endParaRPr>
          </a:p>
        </p:txBody>
      </p:sp>
      <p:grpSp>
        <p:nvGrpSpPr>
          <p:cNvPr id="50" name="Group 49">
            <a:extLst>
              <a:ext uri="{FF2B5EF4-FFF2-40B4-BE49-F238E27FC236}">
                <a16:creationId xmlns:a16="http://schemas.microsoft.com/office/drawing/2014/main" id="{F7926819-B6F6-B26F-57FB-714EA256E648}"/>
              </a:ext>
            </a:extLst>
          </p:cNvPr>
          <p:cNvGrpSpPr/>
          <p:nvPr/>
        </p:nvGrpSpPr>
        <p:grpSpPr>
          <a:xfrm>
            <a:off x="698660" y="4086106"/>
            <a:ext cx="6858000" cy="1971291"/>
            <a:chOff x="755763" y="3995376"/>
            <a:chExt cx="6858000" cy="1971291"/>
          </a:xfrm>
        </p:grpSpPr>
        <p:grpSp>
          <p:nvGrpSpPr>
            <p:cNvPr id="8" name="Group 7">
              <a:extLst>
                <a:ext uri="{FF2B5EF4-FFF2-40B4-BE49-F238E27FC236}">
                  <a16:creationId xmlns:a16="http://schemas.microsoft.com/office/drawing/2014/main" id="{BE762564-FFF3-C4D3-2806-CEA51A5EB672}"/>
                </a:ext>
              </a:extLst>
            </p:cNvPr>
            <p:cNvGrpSpPr/>
            <p:nvPr/>
          </p:nvGrpSpPr>
          <p:grpSpPr>
            <a:xfrm>
              <a:off x="755763" y="4567635"/>
              <a:ext cx="6858000" cy="1399032"/>
              <a:chOff x="293088" y="2041079"/>
              <a:chExt cx="6848589" cy="1397756"/>
            </a:xfrm>
            <a:effectLst/>
          </p:grpSpPr>
          <p:sp>
            <p:nvSpPr>
              <p:cNvPr id="9" name="Rounded Rectangle 3">
                <a:hlinkClick r:id="" action="ppaction://hlinkshowjump?jump=nextslide"/>
                <a:extLst>
                  <a:ext uri="{FF2B5EF4-FFF2-40B4-BE49-F238E27FC236}">
                    <a16:creationId xmlns:a16="http://schemas.microsoft.com/office/drawing/2014/main" id="{9E06068D-C480-748B-3A60-9EC3BC1F2439}"/>
                  </a:ext>
                </a:extLst>
              </p:cNvPr>
              <p:cNvSpPr/>
              <p:nvPr/>
            </p:nvSpPr>
            <p:spPr>
              <a:xfrm>
                <a:off x="293088" y="2041079"/>
                <a:ext cx="6848589" cy="1069258"/>
              </a:xfrm>
              <a:prstGeom prst="roundRect">
                <a:avLst>
                  <a:gd name="adj" fmla="val 4468"/>
                </a:avLst>
              </a:prstGeom>
              <a:solidFill>
                <a:schemeClr val="accent6">
                  <a:lumMod val="20000"/>
                  <a:lumOff val="80000"/>
                </a:schemeClr>
              </a:solid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D57EAD64-BB71-345B-75AB-5F20D208E22E}"/>
                  </a:ext>
                </a:extLst>
              </p:cNvPr>
              <p:cNvGrpSpPr>
                <a:grpSpLocks noChangeAspect="1"/>
              </p:cNvGrpSpPr>
              <p:nvPr/>
            </p:nvGrpSpPr>
            <p:grpSpPr>
              <a:xfrm>
                <a:off x="772037" y="2524435"/>
                <a:ext cx="2089487" cy="914400"/>
                <a:chOff x="5405487" y="2428974"/>
                <a:chExt cx="2140771" cy="936843"/>
              </a:xfrm>
              <a:solidFill>
                <a:srgbClr val="E71F1F"/>
              </a:solidFill>
              <a:scene3d>
                <a:camera prst="isometricOffAxis1Top">
                  <a:rot lat="18664799" lon="19558760" rev="2510697"/>
                </a:camera>
                <a:lightRig rig="balanced" dir="t"/>
              </a:scene3d>
            </p:grpSpPr>
            <p:sp>
              <p:nvSpPr>
                <p:cNvPr id="11" name="Oval 10">
                  <a:extLst>
                    <a:ext uri="{FF2B5EF4-FFF2-40B4-BE49-F238E27FC236}">
                      <a16:creationId xmlns:a16="http://schemas.microsoft.com/office/drawing/2014/main" id="{2414D352-3367-8146-2F36-D6AD47CBCDEF}"/>
                    </a:ext>
                  </a:extLst>
                </p:cNvPr>
                <p:cNvSpPr/>
                <p:nvPr/>
              </p:nvSpPr>
              <p:spPr>
                <a:xfrm>
                  <a:off x="5405487"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85A2A2E1-25E1-BC6A-5B90-0AAAB9878FA3}"/>
                    </a:ext>
                  </a:extLst>
                </p:cNvPr>
                <p:cNvSpPr/>
                <p:nvPr/>
              </p:nvSpPr>
              <p:spPr>
                <a:xfrm>
                  <a:off x="5405487"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3BC8DE29-8DF8-1DAD-FAED-E6BA59D555FC}"/>
                    </a:ext>
                  </a:extLst>
                </p:cNvPr>
                <p:cNvSpPr/>
                <p:nvPr/>
              </p:nvSpPr>
              <p:spPr>
                <a:xfrm>
                  <a:off x="6016658"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FF0B951B-10A1-6C86-9828-9048709BDEA6}"/>
                    </a:ext>
                  </a:extLst>
                </p:cNvPr>
                <p:cNvSpPr/>
                <p:nvPr/>
              </p:nvSpPr>
              <p:spPr>
                <a:xfrm>
                  <a:off x="6016658"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327649EB-9014-CFDA-1794-546B2D1717B1}"/>
                    </a:ext>
                  </a:extLst>
                </p:cNvPr>
                <p:cNvSpPr/>
                <p:nvPr/>
              </p:nvSpPr>
              <p:spPr>
                <a:xfrm>
                  <a:off x="6627829"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C3809E0C-407E-93F9-C303-23BB37BEE062}"/>
                    </a:ext>
                  </a:extLst>
                </p:cNvPr>
                <p:cNvSpPr/>
                <p:nvPr/>
              </p:nvSpPr>
              <p:spPr>
                <a:xfrm>
                  <a:off x="6627829"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8F6B5A37-60EC-0355-95DC-E379F7C98E6E}"/>
                    </a:ext>
                  </a:extLst>
                </p:cNvPr>
                <p:cNvSpPr/>
                <p:nvPr/>
              </p:nvSpPr>
              <p:spPr>
                <a:xfrm>
                  <a:off x="7239000"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35D27D6F-5508-FE9F-3AD6-C5467B91E247}"/>
                    </a:ext>
                  </a:extLst>
                </p:cNvPr>
                <p:cNvSpPr/>
                <p:nvPr/>
              </p:nvSpPr>
              <p:spPr>
                <a:xfrm>
                  <a:off x="7239000"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9" name="TextBox 18">
              <a:hlinkClick r:id="" action="ppaction://hlinkshowjump?jump=nextslide"/>
              <a:extLst>
                <a:ext uri="{FF2B5EF4-FFF2-40B4-BE49-F238E27FC236}">
                  <a16:creationId xmlns:a16="http://schemas.microsoft.com/office/drawing/2014/main" id="{1F2A44F9-BC6F-C17D-7B58-1F9FC65B0FBC}"/>
                </a:ext>
              </a:extLst>
            </p:cNvPr>
            <p:cNvSpPr txBox="1"/>
            <p:nvPr/>
          </p:nvSpPr>
          <p:spPr>
            <a:xfrm rot="21540000">
              <a:off x="3774824" y="5329789"/>
              <a:ext cx="1939698"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SDET - Staff I</a:t>
              </a:r>
            </a:p>
          </p:txBody>
        </p:sp>
        <p:sp>
          <p:nvSpPr>
            <p:cNvPr id="28" name="Oval 27">
              <a:extLst>
                <a:ext uri="{FF2B5EF4-FFF2-40B4-BE49-F238E27FC236}">
                  <a16:creationId xmlns:a16="http://schemas.microsoft.com/office/drawing/2014/main" id="{6C8D8D9D-24A9-E7CB-C140-A99CC1C4F5C3}"/>
                </a:ext>
              </a:extLst>
            </p:cNvPr>
            <p:cNvSpPr/>
            <p:nvPr/>
          </p:nvSpPr>
          <p:spPr>
            <a:xfrm>
              <a:off x="3293220" y="486963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DCFA55DD-C312-0BFE-6B15-A2E3D5E16088}"/>
                </a:ext>
              </a:extLst>
            </p:cNvPr>
            <p:cNvSpPr/>
            <p:nvPr/>
          </p:nvSpPr>
          <p:spPr>
            <a:xfrm>
              <a:off x="3546823" y="517163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B6616A62-89AC-6F3A-55E3-A62092078DDD}"/>
                </a:ext>
              </a:extLst>
            </p:cNvPr>
            <p:cNvSpPr/>
            <p:nvPr/>
          </p:nvSpPr>
          <p:spPr>
            <a:xfrm>
              <a:off x="3818529" y="473395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8BFFBD4E-BFB6-E4AC-B2CD-A2AC16F2B2BD}"/>
                </a:ext>
              </a:extLst>
            </p:cNvPr>
            <p:cNvSpPr/>
            <p:nvPr/>
          </p:nvSpPr>
          <p:spPr>
            <a:xfrm>
              <a:off x="4026840" y="504987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815B9C90-26E7-2982-1C0B-D721D8957A09}"/>
                </a:ext>
              </a:extLst>
            </p:cNvPr>
            <p:cNvSpPr/>
            <p:nvPr/>
          </p:nvSpPr>
          <p:spPr>
            <a:xfrm>
              <a:off x="4340805" y="45996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E1A92372-4878-B64E-71E1-8F4AE7E656E3}"/>
                </a:ext>
              </a:extLst>
            </p:cNvPr>
            <p:cNvSpPr/>
            <p:nvPr/>
          </p:nvSpPr>
          <p:spPr>
            <a:xfrm>
              <a:off x="4504964" y="492712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DCF09BC0-0D24-AA3B-1FCB-442FDC071E9D}"/>
                </a:ext>
              </a:extLst>
            </p:cNvPr>
            <p:cNvSpPr/>
            <p:nvPr/>
          </p:nvSpPr>
          <p:spPr>
            <a:xfrm>
              <a:off x="4795625" y="447705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B49B9888-06A5-1204-2635-398E19A5FE6A}"/>
                </a:ext>
              </a:extLst>
            </p:cNvPr>
            <p:cNvSpPr/>
            <p:nvPr/>
          </p:nvSpPr>
          <p:spPr>
            <a:xfrm>
              <a:off x="4985210" y="479121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65305743-CBD2-54E4-38F5-6BCF0F8B1908}"/>
                </a:ext>
              </a:extLst>
            </p:cNvPr>
            <p:cNvSpPr/>
            <p:nvPr/>
          </p:nvSpPr>
          <p:spPr>
            <a:xfrm>
              <a:off x="5268917" y="436101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27690AC4-54E9-9A1D-23F0-5E71A079E4B2}"/>
                </a:ext>
              </a:extLst>
            </p:cNvPr>
            <p:cNvSpPr/>
            <p:nvPr/>
          </p:nvSpPr>
          <p:spPr>
            <a:xfrm>
              <a:off x="5457044" y="466996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99879C6B-1AEA-5988-6C44-36C94257A5A7}"/>
                </a:ext>
              </a:extLst>
            </p:cNvPr>
            <p:cNvSpPr/>
            <p:nvPr/>
          </p:nvSpPr>
          <p:spPr>
            <a:xfrm>
              <a:off x="5737579" y="4227258"/>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C0BEB757-42E6-62BD-FE83-A805F4F950E6}"/>
                </a:ext>
              </a:extLst>
            </p:cNvPr>
            <p:cNvSpPr/>
            <p:nvPr/>
          </p:nvSpPr>
          <p:spPr>
            <a:xfrm>
              <a:off x="5923185" y="455763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10D5B972-84D2-8B1F-74EF-BD4D2270B92E}"/>
                </a:ext>
              </a:extLst>
            </p:cNvPr>
            <p:cNvSpPr/>
            <p:nvPr/>
          </p:nvSpPr>
          <p:spPr>
            <a:xfrm>
              <a:off x="6196661" y="41207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5BA08AF6-00A5-56E1-69EB-E8074B4CCB7F}"/>
                </a:ext>
              </a:extLst>
            </p:cNvPr>
            <p:cNvSpPr/>
            <p:nvPr/>
          </p:nvSpPr>
          <p:spPr>
            <a:xfrm>
              <a:off x="6384455" y="442482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5557CB5B-75DC-4908-43BC-2E7ED4EBD345}"/>
                </a:ext>
              </a:extLst>
            </p:cNvPr>
            <p:cNvSpPr/>
            <p:nvPr/>
          </p:nvSpPr>
          <p:spPr>
            <a:xfrm>
              <a:off x="6647408" y="399537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3BD721E9-1819-65A9-6053-B8E36F32130C}"/>
                </a:ext>
              </a:extLst>
            </p:cNvPr>
            <p:cNvSpPr/>
            <p:nvPr/>
          </p:nvSpPr>
          <p:spPr>
            <a:xfrm>
              <a:off x="6854469" y="429898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7" name="TextBox 96">
            <a:extLst>
              <a:ext uri="{FF2B5EF4-FFF2-40B4-BE49-F238E27FC236}">
                <a16:creationId xmlns:a16="http://schemas.microsoft.com/office/drawing/2014/main" id="{A00B7E94-64C8-D42C-B3DD-8E29B358E246}"/>
              </a:ext>
            </a:extLst>
          </p:cNvPr>
          <p:cNvSpPr txBox="1"/>
          <p:nvPr/>
        </p:nvSpPr>
        <p:spPr>
          <a:xfrm>
            <a:off x="7610917" y="282307"/>
            <a:ext cx="4276437" cy="1477328"/>
          </a:xfrm>
          <a:prstGeom prst="rect">
            <a:avLst/>
          </a:prstGeom>
          <a:noFill/>
        </p:spPr>
        <p:txBody>
          <a:bodyPr wrap="square">
            <a:spAutoFit/>
          </a:bodyPr>
          <a:lstStyle/>
          <a:p>
            <a:pPr algn="just"/>
            <a:r>
              <a:rPr lang="en-US" sz="1000" b="1" dirty="0"/>
              <a:t>Junior – </a:t>
            </a:r>
            <a:r>
              <a:rPr lang="en-US" sz="1000" dirty="0"/>
              <a:t>Understand basics concepts of automation and its best practices, can identify the design structure used in the project and follow it. It can troubleshoot flaky tests script and develop fixes that  the most common issues. It can maintain an established framework and scripts.</a:t>
            </a:r>
            <a:br>
              <a:rPr lang="en-US" sz="1000" dirty="0"/>
            </a:br>
            <a:r>
              <a:rPr lang="en-US" sz="1000" dirty="0"/>
              <a:t>Understand basic concepts of Performance testing, be able to differentiate between all common Performance testing types, and when to use them.</a:t>
            </a:r>
          </a:p>
          <a:p>
            <a:pPr algn="just"/>
            <a:r>
              <a:rPr lang="en-US" sz="1000" dirty="0"/>
              <a:t>Familiarity with </a:t>
            </a:r>
            <a:r>
              <a:rPr lang="en-US" sz="1000" dirty="0" err="1"/>
              <a:t>Jmeter</a:t>
            </a:r>
            <a:r>
              <a:rPr lang="en-US" sz="1000" dirty="0"/>
              <a:t> User interface, and be able to create API scripts and basic Performance scenarios and executions.</a:t>
            </a:r>
          </a:p>
          <a:p>
            <a:pPr algn="just"/>
            <a:r>
              <a:rPr lang="en-US" sz="1000" dirty="0"/>
              <a:t>Understand basic </a:t>
            </a:r>
            <a:r>
              <a:rPr lang="en-US" sz="1000" dirty="0" err="1"/>
              <a:t>Jmeter</a:t>
            </a:r>
            <a:r>
              <a:rPr lang="en-US" sz="1000" dirty="0"/>
              <a:t> listeners and general performance metrics.</a:t>
            </a:r>
          </a:p>
        </p:txBody>
      </p:sp>
      <p:sp>
        <p:nvSpPr>
          <p:cNvPr id="98" name="TextBox 97">
            <a:extLst>
              <a:ext uri="{FF2B5EF4-FFF2-40B4-BE49-F238E27FC236}">
                <a16:creationId xmlns:a16="http://schemas.microsoft.com/office/drawing/2014/main" id="{8CCCD548-FE50-AB29-ADA8-00E8F4DEEC4B}"/>
              </a:ext>
            </a:extLst>
          </p:cNvPr>
          <p:cNvSpPr txBox="1"/>
          <p:nvPr/>
        </p:nvSpPr>
        <p:spPr>
          <a:xfrm>
            <a:off x="7610918" y="1728857"/>
            <a:ext cx="4245222" cy="5262979"/>
          </a:xfrm>
          <a:prstGeom prst="rect">
            <a:avLst/>
          </a:prstGeom>
          <a:noFill/>
        </p:spPr>
        <p:txBody>
          <a:bodyPr wrap="square">
            <a:spAutoFit/>
          </a:bodyPr>
          <a:lstStyle/>
          <a:p>
            <a:pPr algn="just"/>
            <a:r>
              <a:rPr lang="en-US" sz="1050" b="1" dirty="0"/>
              <a:t>Training Program:</a:t>
            </a:r>
            <a:r>
              <a:rPr lang="en-US" sz="1050" dirty="0"/>
              <a:t> </a:t>
            </a:r>
          </a:p>
          <a:p>
            <a:pPr algn="just"/>
            <a:endParaRPr lang="en-US" sz="1050" dirty="0">
              <a:solidFill>
                <a:srgbClr val="FF0000"/>
              </a:solidFill>
            </a:endParaRPr>
          </a:p>
          <a:p>
            <a:pPr algn="just"/>
            <a:r>
              <a:rPr lang="en-US" sz="1050" b="1" dirty="0"/>
              <a:t>Get to know Web Driver with</a:t>
            </a:r>
          </a:p>
          <a:p>
            <a:pPr marL="628650" lvl="1" indent="-171450" algn="just">
              <a:buFont typeface="Arial" panose="020B0604020202020204" pitchFamily="34" charset="0"/>
              <a:buChar char="•"/>
            </a:pPr>
            <a:r>
              <a:rPr lang="en-US" sz="1050" dirty="0"/>
              <a:t>Take Web Driver with selenium course in Udemy and answer the CoE questions about Web Driver</a:t>
            </a:r>
          </a:p>
          <a:p>
            <a:pPr marL="628650" lvl="1" indent="-171450" algn="just">
              <a:buFont typeface="Arial" panose="020B0604020202020204" pitchFamily="34" charset="0"/>
              <a:buChar char="•"/>
            </a:pPr>
            <a:r>
              <a:rPr lang="en-US" sz="1050" dirty="0"/>
              <a:t>Implement the Web Driver to open google.com</a:t>
            </a:r>
          </a:p>
          <a:p>
            <a:pPr algn="just"/>
            <a:endParaRPr lang="en-US" sz="1050" dirty="0">
              <a:solidFill>
                <a:srgbClr val="FF0000"/>
              </a:solidFill>
            </a:endParaRPr>
          </a:p>
          <a:p>
            <a:pPr algn="just"/>
            <a:r>
              <a:rPr lang="en-US" sz="1050" b="1" dirty="0"/>
              <a:t>Get to know Browser Options</a:t>
            </a:r>
          </a:p>
          <a:p>
            <a:pPr marL="628650" lvl="1" indent="-171450" algn="just">
              <a:buFont typeface="Arial" panose="020B0604020202020204" pitchFamily="34" charset="0"/>
              <a:buChar char="•"/>
            </a:pPr>
            <a:r>
              <a:rPr lang="en-US" sz="1050" dirty="0"/>
              <a:t>Investigate what are the browser options and which are the most common </a:t>
            </a:r>
          </a:p>
          <a:p>
            <a:pPr marL="628650" lvl="1" indent="-171450" algn="just">
              <a:buFont typeface="Arial" panose="020B0604020202020204" pitchFamily="34" charset="0"/>
              <a:buChar char="•"/>
            </a:pPr>
            <a:r>
              <a:rPr lang="en-US" sz="1050" dirty="0"/>
              <a:t>Investigate how to implement them in code and present a code example on how to use them.</a:t>
            </a:r>
          </a:p>
          <a:p>
            <a:pPr algn="just"/>
            <a:endParaRPr lang="en-US" sz="1050" dirty="0">
              <a:solidFill>
                <a:srgbClr val="FF0000"/>
              </a:solidFill>
            </a:endParaRPr>
          </a:p>
          <a:p>
            <a:pPr algn="just"/>
            <a:r>
              <a:rPr lang="en-US" sz="1050" b="1" dirty="0"/>
              <a:t>Get to know Web Elements</a:t>
            </a:r>
          </a:p>
          <a:p>
            <a:pPr marL="628650" lvl="1" indent="-171450" algn="just">
              <a:buFont typeface="Arial" panose="020B0604020202020204" pitchFamily="34" charset="0"/>
              <a:buChar char="•"/>
            </a:pPr>
            <a:r>
              <a:rPr lang="en-US" sz="1050" dirty="0"/>
              <a:t>Learn to identify the different types of web elements, it’s attributes, properties and methods.</a:t>
            </a:r>
          </a:p>
          <a:p>
            <a:pPr marL="628650" lvl="1" indent="-171450" algn="just">
              <a:buFont typeface="Arial" panose="020B0604020202020204" pitchFamily="34" charset="0"/>
              <a:buChar char="•"/>
            </a:pPr>
            <a:r>
              <a:rPr lang="en-US" sz="1050" dirty="0"/>
              <a:t>Learn about web element groups and how to handle them.</a:t>
            </a:r>
          </a:p>
          <a:p>
            <a:pPr marL="628650" lvl="1" indent="-171450" algn="just">
              <a:buFont typeface="Arial" panose="020B0604020202020204" pitchFamily="34" charset="0"/>
              <a:buChar char="•"/>
            </a:pPr>
            <a:r>
              <a:rPr lang="en-US" sz="1050" dirty="0"/>
              <a:t>Learn how to build dynamic locators based on attributes, properties and/or methods.</a:t>
            </a:r>
          </a:p>
          <a:p>
            <a:pPr marL="628650" lvl="1" indent="-171450" algn="just">
              <a:buFont typeface="Arial" panose="020B0604020202020204" pitchFamily="34" charset="0"/>
              <a:buChar char="•"/>
            </a:pPr>
            <a:r>
              <a:rPr lang="en-US" sz="1050" dirty="0"/>
              <a:t>Map every Web Element in the Focalpoint login page with only dynamic locators</a:t>
            </a:r>
          </a:p>
          <a:p>
            <a:pPr algn="just"/>
            <a:r>
              <a:rPr lang="en-US" sz="1050" b="1" dirty="0"/>
              <a:t>Waits</a:t>
            </a:r>
          </a:p>
          <a:p>
            <a:pPr marL="628650" lvl="1" indent="-171450" algn="just">
              <a:buFont typeface="Arial" panose="020B0604020202020204" pitchFamily="34" charset="0"/>
              <a:buChar char="•"/>
            </a:pPr>
            <a:r>
              <a:rPr lang="en-US" sz="1050" dirty="0"/>
              <a:t>Learn about the different type of waits (Implicit, Explicit, Fluent), the benefits of each and how/when implement them.</a:t>
            </a:r>
          </a:p>
          <a:p>
            <a:pPr algn="just"/>
            <a:endParaRPr lang="en-US" sz="1050" dirty="0"/>
          </a:p>
          <a:p>
            <a:r>
              <a:rPr lang="en-US" sz="1050" b="1" dirty="0"/>
              <a:t>Page Object Model (POM)</a:t>
            </a:r>
          </a:p>
          <a:p>
            <a:pPr marL="628650" lvl="1" indent="-171450">
              <a:buFont typeface="Arial" panose="020B0604020202020204" pitchFamily="34" charset="0"/>
              <a:buChar char="•"/>
            </a:pPr>
            <a:r>
              <a:rPr lang="en-US" sz="1050" dirty="0"/>
              <a:t>Learn about project design patterns, it’s benefits and how to implement them in code.</a:t>
            </a:r>
          </a:p>
          <a:p>
            <a:pPr lvl="1"/>
            <a:endParaRPr lang="en-US" sz="1050" dirty="0"/>
          </a:p>
          <a:p>
            <a:pPr algn="just"/>
            <a:r>
              <a:rPr lang="en-US" sz="1050" b="1" dirty="0"/>
              <a:t>Build Your First Automation Scripts</a:t>
            </a:r>
          </a:p>
          <a:p>
            <a:pPr marL="628650" lvl="1" indent="-171450" algn="just">
              <a:buFont typeface="Arial" panose="020B0604020202020204" pitchFamily="34" charset="0"/>
              <a:buChar char="•"/>
            </a:pPr>
            <a:r>
              <a:rPr lang="en-US" sz="1050" dirty="0"/>
              <a:t>Hands on Experience by completing the staff level challenges</a:t>
            </a:r>
          </a:p>
        </p:txBody>
      </p:sp>
      <p:pic>
        <p:nvPicPr>
          <p:cNvPr id="4" name="Image 0" descr="https://pitch-assets-ccb95893-de3f-4266-973c-20049231b248.s3.eu-west-1.amazonaws.com/35f1d9a3-be79-41bb-8b33-f01f69bff292?pitch-bytes=12564&amp;pitch-content-type=image%2Fpng">
            <a:extLst>
              <a:ext uri="{FF2B5EF4-FFF2-40B4-BE49-F238E27FC236}">
                <a16:creationId xmlns:a16="http://schemas.microsoft.com/office/drawing/2014/main" id="{2578440D-ACFF-0DBA-6B6A-6B5F3A23195F}"/>
              </a:ext>
            </a:extLst>
          </p:cNvPr>
          <p:cNvPicPr>
            <a:picLocks noChangeAspect="1"/>
          </p:cNvPicPr>
          <p:nvPr/>
        </p:nvPicPr>
        <p:blipFill>
          <a:blip r:embed="rId4"/>
          <a:srcRect/>
          <a:stretch/>
        </p:blipFill>
        <p:spPr>
          <a:xfrm>
            <a:off x="11896759" y="6196948"/>
            <a:ext cx="165217" cy="474559"/>
          </a:xfrm>
          <a:prstGeom prst="rect">
            <a:avLst/>
          </a:prstGeom>
        </p:spPr>
      </p:pic>
      <p:pic>
        <p:nvPicPr>
          <p:cNvPr id="5" name="Graphic 4" descr="Work from home Wi-Fi with solid fill">
            <a:hlinkClick r:id="rId5" action="ppaction://hlinksldjump"/>
            <a:extLst>
              <a:ext uri="{FF2B5EF4-FFF2-40B4-BE49-F238E27FC236}">
                <a16:creationId xmlns:a16="http://schemas.microsoft.com/office/drawing/2014/main" id="{4EFEEF1E-0CAD-3D42-AD61-2AFDAB8220D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105230" y="6391373"/>
            <a:ext cx="424601" cy="424601"/>
          </a:xfrm>
          <a:prstGeom prst="rect">
            <a:avLst/>
          </a:prstGeom>
        </p:spPr>
      </p:pic>
      <p:pic>
        <p:nvPicPr>
          <p:cNvPr id="1026" name="Picture 2" descr="SDET Tech: A Leading AI-driven Quality Engineering Company">
            <a:extLst>
              <a:ext uri="{FF2B5EF4-FFF2-40B4-BE49-F238E27FC236}">
                <a16:creationId xmlns:a16="http://schemas.microsoft.com/office/drawing/2014/main" id="{6EABA015-AEDC-6E03-FFB5-73A50C6B045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7017" y="160375"/>
            <a:ext cx="1548903" cy="5566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820724"/>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8F0"/>
        </a:solidFill>
        <a:effectLst/>
      </p:bgPr>
    </p:bg>
    <p:spTree>
      <p:nvGrpSpPr>
        <p:cNvPr id="1" name="">
          <a:extLst>
            <a:ext uri="{FF2B5EF4-FFF2-40B4-BE49-F238E27FC236}">
              <a16:creationId xmlns:a16="http://schemas.microsoft.com/office/drawing/2014/main" id="{56ED9FA1-7B7D-EA79-5D2A-9992308A871C}"/>
            </a:ext>
          </a:extLst>
        </p:cNvPr>
        <p:cNvGrpSpPr/>
        <p:nvPr/>
      </p:nvGrpSpPr>
      <p:grpSpPr>
        <a:xfrm>
          <a:off x="0" y="0"/>
          <a:ext cx="0" cy="0"/>
          <a:chOff x="0" y="0"/>
          <a:chExt cx="0" cy="0"/>
        </a:xfrm>
      </p:grpSpPr>
      <p:sp>
        <p:nvSpPr>
          <p:cNvPr id="6" name="Text 11">
            <a:extLst>
              <a:ext uri="{FF2B5EF4-FFF2-40B4-BE49-F238E27FC236}">
                <a16:creationId xmlns:a16="http://schemas.microsoft.com/office/drawing/2014/main" id="{B576D3C2-076E-50BB-C39A-987B43352FB3}"/>
              </a:ext>
            </a:extLst>
          </p:cNvPr>
          <p:cNvSpPr/>
          <p:nvPr/>
        </p:nvSpPr>
        <p:spPr>
          <a:xfrm>
            <a:off x="1763373" y="138924"/>
            <a:ext cx="5667292" cy="556637"/>
          </a:xfrm>
          <a:prstGeom prst="rect">
            <a:avLst/>
          </a:prstGeom>
          <a:noFill/>
          <a:ln/>
        </p:spPr>
        <p:txBody>
          <a:bodyPr wrap="square" lIns="0" tIns="0" rIns="0" bIns="0" rtlCol="0" anchor="t"/>
          <a:lstStyle/>
          <a:p>
            <a:pPr defTabSz="1219170">
              <a:defRPr/>
            </a:pPr>
            <a:r>
              <a:rPr lang="en-US" sz="4000" kern="0" spc="-48" dirty="0">
                <a:solidFill>
                  <a:srgbClr val="090909"/>
                </a:solidFill>
                <a:latin typeface="Suisse Intl" pitchFamily="34" charset="0"/>
              </a:rPr>
              <a:t>QA Automation – Staff 2/3</a:t>
            </a:r>
            <a:endParaRPr lang="en-US" sz="4000" dirty="0">
              <a:solidFill>
                <a:prstClr val="black"/>
              </a:solidFill>
              <a:latin typeface="Calibri" panose="020F0502020204030204"/>
            </a:endParaRPr>
          </a:p>
        </p:txBody>
      </p:sp>
      <p:sp>
        <p:nvSpPr>
          <p:cNvPr id="98" name="TextBox 97">
            <a:extLst>
              <a:ext uri="{FF2B5EF4-FFF2-40B4-BE49-F238E27FC236}">
                <a16:creationId xmlns:a16="http://schemas.microsoft.com/office/drawing/2014/main" id="{527FE313-8580-6FBF-6840-A9F1101329A8}"/>
              </a:ext>
            </a:extLst>
          </p:cNvPr>
          <p:cNvSpPr txBox="1"/>
          <p:nvPr/>
        </p:nvSpPr>
        <p:spPr>
          <a:xfrm>
            <a:off x="7606867" y="1756603"/>
            <a:ext cx="4245222" cy="5101397"/>
          </a:xfrm>
          <a:prstGeom prst="rect">
            <a:avLst/>
          </a:prstGeom>
          <a:noFill/>
        </p:spPr>
        <p:txBody>
          <a:bodyPr wrap="square">
            <a:spAutoFit/>
          </a:bodyPr>
          <a:lstStyle/>
          <a:p>
            <a:pPr algn="just"/>
            <a:r>
              <a:rPr lang="en-US" sz="1050" b="1" dirty="0"/>
              <a:t>Training Program:</a:t>
            </a:r>
            <a:r>
              <a:rPr lang="en-US" sz="1050" dirty="0"/>
              <a:t> </a:t>
            </a:r>
          </a:p>
          <a:p>
            <a:pPr algn="just"/>
            <a:endParaRPr lang="en-US" sz="1050" dirty="0">
              <a:solidFill>
                <a:srgbClr val="FF0000"/>
              </a:solidFill>
            </a:endParaRPr>
          </a:p>
          <a:p>
            <a:pPr algn="just"/>
            <a:endParaRPr lang="en-US" sz="1050" b="1" dirty="0"/>
          </a:p>
          <a:p>
            <a:pPr algn="just"/>
            <a:r>
              <a:rPr lang="en-US" sz="1050" b="1" dirty="0"/>
              <a:t>Understanding Performance testing concepts</a:t>
            </a:r>
          </a:p>
          <a:p>
            <a:pPr marL="628650" lvl="1" indent="-171450">
              <a:buFont typeface="Arial" panose="020B0604020202020204" pitchFamily="34" charset="0"/>
              <a:buChar char="•"/>
            </a:pPr>
            <a:r>
              <a:rPr lang="en-US" sz="1050" dirty="0"/>
              <a:t>Take First 3 modules of JMeter Udemy Course</a:t>
            </a:r>
          </a:p>
          <a:p>
            <a:pPr marL="628650" lvl="1" indent="-171450">
              <a:buFont typeface="Arial" panose="020B0604020202020204" pitchFamily="34" charset="0"/>
              <a:buChar char="•"/>
            </a:pPr>
            <a:r>
              <a:rPr lang="en-US" sz="1050" dirty="0"/>
              <a:t>Be able to identify when or why each Performance testing type is required</a:t>
            </a:r>
          </a:p>
          <a:p>
            <a:pPr marL="628650" lvl="1" indent="-171450">
              <a:buFont typeface="Arial" panose="020B0604020202020204" pitchFamily="34" charset="0"/>
              <a:buChar char="•"/>
            </a:pPr>
            <a:r>
              <a:rPr lang="en-US" sz="1050" dirty="0"/>
              <a:t>Understand NFRs</a:t>
            </a:r>
          </a:p>
          <a:p>
            <a:pPr marL="628650" lvl="1" indent="-171450">
              <a:buFont typeface="Arial" panose="020B0604020202020204" pitchFamily="34" charset="0"/>
              <a:buChar char="•"/>
            </a:pPr>
            <a:r>
              <a:rPr lang="en-US" sz="1050" dirty="0"/>
              <a:t>Identify the difference between SLA, SLO and SLI</a:t>
            </a:r>
          </a:p>
          <a:p>
            <a:pPr algn="just"/>
            <a:r>
              <a:rPr lang="en-US" sz="1050" b="1" dirty="0"/>
              <a:t>	</a:t>
            </a:r>
          </a:p>
          <a:p>
            <a:pPr algn="just"/>
            <a:r>
              <a:rPr lang="en-US" sz="1050" b="1" dirty="0"/>
              <a:t>Get to know JMeter UI</a:t>
            </a:r>
          </a:p>
          <a:p>
            <a:pPr marL="628650" lvl="1" indent="-171450" algn="just">
              <a:buFont typeface="Arial" panose="020B0604020202020204" pitchFamily="34" charset="0"/>
              <a:buChar char="•"/>
            </a:pPr>
            <a:r>
              <a:rPr lang="en-US" sz="1050" dirty="0"/>
              <a:t>Take modules 4 to 6 of JMeter Udemy Course</a:t>
            </a:r>
          </a:p>
          <a:p>
            <a:pPr marL="628650" lvl="1" indent="-171450" algn="just">
              <a:buFont typeface="Arial" panose="020B0604020202020204" pitchFamily="34" charset="0"/>
              <a:buChar char="•"/>
            </a:pPr>
            <a:r>
              <a:rPr lang="en-US" sz="1050" dirty="0"/>
              <a:t>Understand the UI, identify where elements can be added</a:t>
            </a:r>
          </a:p>
          <a:p>
            <a:pPr marL="628650" lvl="1" indent="-171450" algn="just">
              <a:buFont typeface="Arial" panose="020B0604020202020204" pitchFamily="34" charset="0"/>
              <a:buChar char="•"/>
            </a:pPr>
            <a:r>
              <a:rPr lang="en-US" sz="1050" dirty="0"/>
              <a:t>Install advanced plugins</a:t>
            </a:r>
          </a:p>
          <a:p>
            <a:pPr marL="628650" lvl="1" indent="-171450" algn="just">
              <a:buFont typeface="Arial" panose="020B0604020202020204" pitchFamily="34" charset="0"/>
              <a:buChar char="•"/>
            </a:pPr>
            <a:r>
              <a:rPr lang="en-US" sz="1050" dirty="0"/>
              <a:t>Understand basic JMeter scripting structure</a:t>
            </a:r>
          </a:p>
          <a:p>
            <a:pPr algn="just"/>
            <a:r>
              <a:rPr lang="en-US" sz="1050" b="1" dirty="0"/>
              <a:t>	</a:t>
            </a:r>
          </a:p>
          <a:p>
            <a:pPr algn="just"/>
            <a:r>
              <a:rPr lang="en-US" sz="1050" b="1" dirty="0"/>
              <a:t>Get to know JMeter  Scripting elements</a:t>
            </a:r>
          </a:p>
          <a:p>
            <a:pPr marL="628650" lvl="1" indent="-171450" algn="just">
              <a:buFont typeface="Arial" panose="020B0604020202020204" pitchFamily="34" charset="0"/>
              <a:buChar char="•"/>
            </a:pPr>
            <a:r>
              <a:rPr lang="en-US" sz="1050" dirty="0"/>
              <a:t>Understand Basic and common  elements that  can be integrated in a JMeter script</a:t>
            </a:r>
          </a:p>
          <a:p>
            <a:pPr marL="628650" lvl="1" indent="-171450" algn="just">
              <a:buFont typeface="Arial" panose="020B0604020202020204" pitchFamily="34" charset="0"/>
              <a:buChar char="•"/>
            </a:pPr>
            <a:r>
              <a:rPr lang="en-US" sz="1050" dirty="0"/>
              <a:t>Identify where and when the JMeter elements can be added</a:t>
            </a:r>
          </a:p>
          <a:p>
            <a:pPr algn="just"/>
            <a:endParaRPr lang="en-US" sz="1050" dirty="0"/>
          </a:p>
          <a:p>
            <a:pPr algn="just"/>
            <a:r>
              <a:rPr lang="en-US" sz="1050" b="1" dirty="0"/>
              <a:t>Get to know Thread groups</a:t>
            </a:r>
          </a:p>
          <a:p>
            <a:pPr marL="628650" lvl="1" indent="-171450" algn="just">
              <a:buFont typeface="Arial" panose="020B0604020202020204" pitchFamily="34" charset="0"/>
              <a:buChar char="•"/>
            </a:pPr>
            <a:r>
              <a:rPr lang="en-US" sz="1050" dirty="0"/>
              <a:t>Understand the different Thread groups and their targeted workload models</a:t>
            </a:r>
          </a:p>
          <a:p>
            <a:pPr marL="628650" lvl="1" indent="-171450" algn="just">
              <a:buFont typeface="Arial" panose="020B0604020202020204" pitchFamily="34" charset="0"/>
              <a:buChar char="•"/>
            </a:pPr>
            <a:r>
              <a:rPr lang="en-US" sz="1050" dirty="0"/>
              <a:t>Be able to configure different test by using the most common thread groups</a:t>
            </a:r>
          </a:p>
          <a:p>
            <a:pPr marL="628650" lvl="1" indent="-171450" algn="just">
              <a:buFont typeface="Arial" panose="020B0604020202020204" pitchFamily="34" charset="0"/>
              <a:buChar char="•"/>
            </a:pPr>
            <a:r>
              <a:rPr lang="en-US" sz="1050" dirty="0"/>
              <a:t>Verify the thread group behavior to confirm is working as expected</a:t>
            </a:r>
          </a:p>
          <a:p>
            <a:pPr marL="628650" lvl="1" indent="-171450" algn="just">
              <a:buFont typeface="Arial" panose="020B0604020202020204" pitchFamily="34" charset="0"/>
              <a:buChar char="•"/>
            </a:pPr>
            <a:r>
              <a:rPr lang="en-US" sz="1050" dirty="0"/>
              <a:t>Understand the difference between TPS and VU target concurrency</a:t>
            </a:r>
          </a:p>
          <a:p>
            <a:pPr algn="just"/>
            <a:endParaRPr lang="en-US" sz="1050" dirty="0"/>
          </a:p>
        </p:txBody>
      </p:sp>
      <p:pic>
        <p:nvPicPr>
          <p:cNvPr id="4" name="Image 0" descr="https://pitch-assets-ccb95893-de3f-4266-973c-20049231b248.s3.eu-west-1.amazonaws.com/35f1d9a3-be79-41bb-8b33-f01f69bff292?pitch-bytes=12564&amp;pitch-content-type=image%2Fpng">
            <a:extLst>
              <a:ext uri="{FF2B5EF4-FFF2-40B4-BE49-F238E27FC236}">
                <a16:creationId xmlns:a16="http://schemas.microsoft.com/office/drawing/2014/main" id="{BC369A67-8FD5-D470-0673-C420368A6DA8}"/>
              </a:ext>
            </a:extLst>
          </p:cNvPr>
          <p:cNvPicPr>
            <a:picLocks noChangeAspect="1"/>
          </p:cNvPicPr>
          <p:nvPr/>
        </p:nvPicPr>
        <p:blipFill>
          <a:blip r:embed="rId4"/>
          <a:srcRect/>
          <a:stretch/>
        </p:blipFill>
        <p:spPr>
          <a:xfrm>
            <a:off x="11896759" y="6196948"/>
            <a:ext cx="165217" cy="474559"/>
          </a:xfrm>
          <a:prstGeom prst="rect">
            <a:avLst/>
          </a:prstGeom>
        </p:spPr>
      </p:pic>
      <p:pic>
        <p:nvPicPr>
          <p:cNvPr id="5" name="Graphic 4" descr="Work from home Wi-Fi with solid fill">
            <a:hlinkClick r:id="rId5" action="ppaction://hlinksldjump"/>
            <a:extLst>
              <a:ext uri="{FF2B5EF4-FFF2-40B4-BE49-F238E27FC236}">
                <a16:creationId xmlns:a16="http://schemas.microsoft.com/office/drawing/2014/main" id="{3B524376-2588-1CAC-F6C6-E0F5EB1C16F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105230" y="6391373"/>
            <a:ext cx="424601" cy="424601"/>
          </a:xfrm>
          <a:prstGeom prst="rect">
            <a:avLst/>
          </a:prstGeom>
        </p:spPr>
      </p:pic>
      <p:pic>
        <p:nvPicPr>
          <p:cNvPr id="1026" name="Picture 2" descr="SDET Tech: A Leading AI-driven Quality Engineering Company">
            <a:extLst>
              <a:ext uri="{FF2B5EF4-FFF2-40B4-BE49-F238E27FC236}">
                <a16:creationId xmlns:a16="http://schemas.microsoft.com/office/drawing/2014/main" id="{BCE48659-0F0C-802E-EA4A-5EDD487BBF6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7017" y="160375"/>
            <a:ext cx="1548903" cy="556637"/>
          </a:xfrm>
          <a:prstGeom prst="rect">
            <a:avLst/>
          </a:prstGeom>
          <a:noFill/>
          <a:extLst>
            <a:ext uri="{909E8E84-426E-40DD-AFC4-6F175D3DCCD1}">
              <a14:hiddenFill xmlns:a14="http://schemas.microsoft.com/office/drawing/2010/main">
                <a:solidFill>
                  <a:srgbClr val="FFFFFF"/>
                </a:solidFill>
              </a14:hiddenFill>
            </a:ext>
          </a:extLst>
        </p:spPr>
      </p:pic>
      <p:grpSp>
        <p:nvGrpSpPr>
          <p:cNvPr id="2" name="Group 1">
            <a:extLst>
              <a:ext uri="{FF2B5EF4-FFF2-40B4-BE49-F238E27FC236}">
                <a16:creationId xmlns:a16="http://schemas.microsoft.com/office/drawing/2014/main" id="{09E438F6-0B0D-3EB4-A29E-2EFEC0C158C4}"/>
              </a:ext>
            </a:extLst>
          </p:cNvPr>
          <p:cNvGrpSpPr/>
          <p:nvPr/>
        </p:nvGrpSpPr>
        <p:grpSpPr>
          <a:xfrm>
            <a:off x="712767" y="4061455"/>
            <a:ext cx="6858000" cy="1971291"/>
            <a:chOff x="755763" y="3995376"/>
            <a:chExt cx="6858000" cy="1971291"/>
          </a:xfrm>
        </p:grpSpPr>
        <p:grpSp>
          <p:nvGrpSpPr>
            <p:cNvPr id="3" name="Group 2">
              <a:extLst>
                <a:ext uri="{FF2B5EF4-FFF2-40B4-BE49-F238E27FC236}">
                  <a16:creationId xmlns:a16="http://schemas.microsoft.com/office/drawing/2014/main" id="{AF9DE1CC-59EE-DBFB-6F31-89DA7124D1C5}"/>
                </a:ext>
              </a:extLst>
            </p:cNvPr>
            <p:cNvGrpSpPr/>
            <p:nvPr/>
          </p:nvGrpSpPr>
          <p:grpSpPr>
            <a:xfrm>
              <a:off x="755763" y="4567635"/>
              <a:ext cx="6858000" cy="1399032"/>
              <a:chOff x="293088" y="2041079"/>
              <a:chExt cx="6848589" cy="1397756"/>
            </a:xfrm>
            <a:effectLst/>
          </p:grpSpPr>
          <p:sp>
            <p:nvSpPr>
              <p:cNvPr id="53" name="Rounded Rectangle 3">
                <a:hlinkClick r:id="" action="ppaction://hlinkshowjump?jump=previousslide"/>
                <a:extLst>
                  <a:ext uri="{FF2B5EF4-FFF2-40B4-BE49-F238E27FC236}">
                    <a16:creationId xmlns:a16="http://schemas.microsoft.com/office/drawing/2014/main" id="{C9A735B7-5DC5-C4C5-A2A7-9C61A824526E}"/>
                  </a:ext>
                </a:extLst>
              </p:cNvPr>
              <p:cNvSpPr/>
              <p:nvPr/>
            </p:nvSpPr>
            <p:spPr>
              <a:xfrm>
                <a:off x="293088" y="2041079"/>
                <a:ext cx="6848589" cy="1069258"/>
              </a:xfrm>
              <a:prstGeom prst="roundRect">
                <a:avLst>
                  <a:gd name="adj" fmla="val 4468"/>
                </a:avLst>
              </a:prstGeom>
              <a:solidFill>
                <a:schemeClr val="accent6">
                  <a:lumMod val="20000"/>
                  <a:lumOff val="80000"/>
                </a:schemeClr>
              </a:solid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4" name="Group 53">
                <a:extLst>
                  <a:ext uri="{FF2B5EF4-FFF2-40B4-BE49-F238E27FC236}">
                    <a16:creationId xmlns:a16="http://schemas.microsoft.com/office/drawing/2014/main" id="{8E1FDA6F-B35D-D7B0-551F-D5D44C781C96}"/>
                  </a:ext>
                </a:extLst>
              </p:cNvPr>
              <p:cNvGrpSpPr>
                <a:grpSpLocks noChangeAspect="1"/>
              </p:cNvGrpSpPr>
              <p:nvPr/>
            </p:nvGrpSpPr>
            <p:grpSpPr>
              <a:xfrm>
                <a:off x="772037" y="2524435"/>
                <a:ext cx="2089487" cy="914400"/>
                <a:chOff x="5405487" y="2428974"/>
                <a:chExt cx="2140771" cy="936843"/>
              </a:xfrm>
              <a:solidFill>
                <a:srgbClr val="E71F1F"/>
              </a:solidFill>
              <a:scene3d>
                <a:camera prst="isometricOffAxis1Top">
                  <a:rot lat="18664799" lon="19558760" rev="2510697"/>
                </a:camera>
                <a:lightRig rig="balanced" dir="t"/>
              </a:scene3d>
            </p:grpSpPr>
            <p:sp>
              <p:nvSpPr>
                <p:cNvPr id="55" name="Oval 54">
                  <a:extLst>
                    <a:ext uri="{FF2B5EF4-FFF2-40B4-BE49-F238E27FC236}">
                      <a16:creationId xmlns:a16="http://schemas.microsoft.com/office/drawing/2014/main" id="{1A3CB9B8-661C-9E22-CC39-5D7B5E9FE0D3}"/>
                    </a:ext>
                  </a:extLst>
                </p:cNvPr>
                <p:cNvSpPr/>
                <p:nvPr/>
              </p:nvSpPr>
              <p:spPr>
                <a:xfrm>
                  <a:off x="5405487"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B76C0854-5C43-D843-0A32-B602459AF195}"/>
                    </a:ext>
                  </a:extLst>
                </p:cNvPr>
                <p:cNvSpPr/>
                <p:nvPr/>
              </p:nvSpPr>
              <p:spPr>
                <a:xfrm>
                  <a:off x="5405487"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a:extLst>
                    <a:ext uri="{FF2B5EF4-FFF2-40B4-BE49-F238E27FC236}">
                      <a16:creationId xmlns:a16="http://schemas.microsoft.com/office/drawing/2014/main" id="{3BD3AA9B-25FC-6BB0-DBD1-D794625CF3AE}"/>
                    </a:ext>
                  </a:extLst>
                </p:cNvPr>
                <p:cNvSpPr/>
                <p:nvPr/>
              </p:nvSpPr>
              <p:spPr>
                <a:xfrm>
                  <a:off x="6016658"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5AD80F4D-7F92-0CCA-8941-35CD16C61D8D}"/>
                    </a:ext>
                  </a:extLst>
                </p:cNvPr>
                <p:cNvSpPr/>
                <p:nvPr/>
              </p:nvSpPr>
              <p:spPr>
                <a:xfrm>
                  <a:off x="6016658"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EEEE2014-A652-0B05-9192-5F592C46AB96}"/>
                    </a:ext>
                  </a:extLst>
                </p:cNvPr>
                <p:cNvSpPr/>
                <p:nvPr/>
              </p:nvSpPr>
              <p:spPr>
                <a:xfrm>
                  <a:off x="6627829"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DEA67F03-353E-D806-1917-2DB222D1BD26}"/>
                    </a:ext>
                  </a:extLst>
                </p:cNvPr>
                <p:cNvSpPr/>
                <p:nvPr/>
              </p:nvSpPr>
              <p:spPr>
                <a:xfrm>
                  <a:off x="6627829"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B8476877-0AB5-C878-5ADC-A867ED0FD4D9}"/>
                    </a:ext>
                  </a:extLst>
                </p:cNvPr>
                <p:cNvSpPr/>
                <p:nvPr/>
              </p:nvSpPr>
              <p:spPr>
                <a:xfrm>
                  <a:off x="7239000"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13A102DB-2CAD-C962-6DCD-1E2460AB38A2}"/>
                    </a:ext>
                  </a:extLst>
                </p:cNvPr>
                <p:cNvSpPr/>
                <p:nvPr/>
              </p:nvSpPr>
              <p:spPr>
                <a:xfrm>
                  <a:off x="7239000"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7" name="TextBox 6">
              <a:hlinkClick r:id="" action="ppaction://hlinkshowjump?jump=previousslide"/>
              <a:extLst>
                <a:ext uri="{FF2B5EF4-FFF2-40B4-BE49-F238E27FC236}">
                  <a16:creationId xmlns:a16="http://schemas.microsoft.com/office/drawing/2014/main" id="{4B063294-3540-61FF-42AF-CD2CAF1CD426}"/>
                </a:ext>
              </a:extLst>
            </p:cNvPr>
            <p:cNvSpPr txBox="1"/>
            <p:nvPr/>
          </p:nvSpPr>
          <p:spPr>
            <a:xfrm rot="21540000">
              <a:off x="3774824" y="5329789"/>
              <a:ext cx="1939698"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SDET - Staff I</a:t>
              </a:r>
            </a:p>
          </p:txBody>
        </p:sp>
        <p:sp>
          <p:nvSpPr>
            <p:cNvPr id="20" name="Oval 19">
              <a:extLst>
                <a:ext uri="{FF2B5EF4-FFF2-40B4-BE49-F238E27FC236}">
                  <a16:creationId xmlns:a16="http://schemas.microsoft.com/office/drawing/2014/main" id="{1AEA10CA-BABC-914B-E752-505106BA550B}"/>
                </a:ext>
              </a:extLst>
            </p:cNvPr>
            <p:cNvSpPr/>
            <p:nvPr/>
          </p:nvSpPr>
          <p:spPr>
            <a:xfrm>
              <a:off x="3293220" y="486963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DDE9245F-A879-CA0B-1E04-DED4CAD76D8B}"/>
                </a:ext>
              </a:extLst>
            </p:cNvPr>
            <p:cNvSpPr/>
            <p:nvPr/>
          </p:nvSpPr>
          <p:spPr>
            <a:xfrm>
              <a:off x="3546823" y="517163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E9629556-ECA1-373D-240D-6A0956708605}"/>
                </a:ext>
              </a:extLst>
            </p:cNvPr>
            <p:cNvSpPr/>
            <p:nvPr/>
          </p:nvSpPr>
          <p:spPr>
            <a:xfrm>
              <a:off x="3818529" y="473395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1F2DC221-03EA-C5A3-4A9D-4281EA690EED}"/>
                </a:ext>
              </a:extLst>
            </p:cNvPr>
            <p:cNvSpPr/>
            <p:nvPr/>
          </p:nvSpPr>
          <p:spPr>
            <a:xfrm>
              <a:off x="4026840" y="504987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60E9095B-3A09-3A9D-B7B9-ADA5907B8D72}"/>
                </a:ext>
              </a:extLst>
            </p:cNvPr>
            <p:cNvSpPr/>
            <p:nvPr/>
          </p:nvSpPr>
          <p:spPr>
            <a:xfrm>
              <a:off x="4340805" y="45996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01E3AE1A-63E5-1437-2FBB-D062801DC8D5}"/>
                </a:ext>
              </a:extLst>
            </p:cNvPr>
            <p:cNvSpPr/>
            <p:nvPr/>
          </p:nvSpPr>
          <p:spPr>
            <a:xfrm>
              <a:off x="4504964" y="492712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47F2CC5C-1A5D-96D3-0223-8D7425AC9221}"/>
                </a:ext>
              </a:extLst>
            </p:cNvPr>
            <p:cNvSpPr/>
            <p:nvPr/>
          </p:nvSpPr>
          <p:spPr>
            <a:xfrm>
              <a:off x="4795625" y="447705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3A1FD6FD-A7B9-9019-48F2-D34DC1E26272}"/>
                </a:ext>
              </a:extLst>
            </p:cNvPr>
            <p:cNvSpPr/>
            <p:nvPr/>
          </p:nvSpPr>
          <p:spPr>
            <a:xfrm>
              <a:off x="4985210" y="479121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4FB631D0-1B96-6D8E-3ACA-725D2624856A}"/>
                </a:ext>
              </a:extLst>
            </p:cNvPr>
            <p:cNvSpPr/>
            <p:nvPr/>
          </p:nvSpPr>
          <p:spPr>
            <a:xfrm>
              <a:off x="5268917" y="436101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4F8D7F73-EC9C-4AE2-445F-27D8DA506892}"/>
                </a:ext>
              </a:extLst>
            </p:cNvPr>
            <p:cNvSpPr/>
            <p:nvPr/>
          </p:nvSpPr>
          <p:spPr>
            <a:xfrm>
              <a:off x="5457044" y="466996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9C7A89B7-AFD0-DB59-77B9-CE8433781EBC}"/>
                </a:ext>
              </a:extLst>
            </p:cNvPr>
            <p:cNvSpPr/>
            <p:nvPr/>
          </p:nvSpPr>
          <p:spPr>
            <a:xfrm>
              <a:off x="5737579" y="4227258"/>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CBA05534-6C92-89D3-0F8F-18AC2D14FC70}"/>
                </a:ext>
              </a:extLst>
            </p:cNvPr>
            <p:cNvSpPr/>
            <p:nvPr/>
          </p:nvSpPr>
          <p:spPr>
            <a:xfrm>
              <a:off x="5923185" y="455763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09B3665E-D3B8-5012-7C67-968456FF4610}"/>
                </a:ext>
              </a:extLst>
            </p:cNvPr>
            <p:cNvSpPr/>
            <p:nvPr/>
          </p:nvSpPr>
          <p:spPr>
            <a:xfrm>
              <a:off x="6196661" y="41207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849C106A-96FE-390E-CA8B-35F2E6981CE5}"/>
                </a:ext>
              </a:extLst>
            </p:cNvPr>
            <p:cNvSpPr/>
            <p:nvPr/>
          </p:nvSpPr>
          <p:spPr>
            <a:xfrm>
              <a:off x="6384455" y="442482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449B887F-A7AE-C4BD-C3D9-423FBF25CFED}"/>
                </a:ext>
              </a:extLst>
            </p:cNvPr>
            <p:cNvSpPr/>
            <p:nvPr/>
          </p:nvSpPr>
          <p:spPr>
            <a:xfrm>
              <a:off x="6647408" y="399537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7BBD3D1C-43E9-F352-E66D-D4BDDEC14788}"/>
                </a:ext>
              </a:extLst>
            </p:cNvPr>
            <p:cNvSpPr/>
            <p:nvPr/>
          </p:nvSpPr>
          <p:spPr>
            <a:xfrm>
              <a:off x="6854469" y="429898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0" name="Group 49">
            <a:extLst>
              <a:ext uri="{FF2B5EF4-FFF2-40B4-BE49-F238E27FC236}">
                <a16:creationId xmlns:a16="http://schemas.microsoft.com/office/drawing/2014/main" id="{1D4A55BC-B3BC-044C-2872-EF134781E245}"/>
              </a:ext>
            </a:extLst>
          </p:cNvPr>
          <p:cNvGrpSpPr/>
          <p:nvPr/>
        </p:nvGrpSpPr>
        <p:grpSpPr>
          <a:xfrm>
            <a:off x="712767" y="3508544"/>
            <a:ext cx="6858000" cy="1971291"/>
            <a:chOff x="755763" y="3995376"/>
            <a:chExt cx="6858000" cy="1971291"/>
          </a:xfrm>
        </p:grpSpPr>
        <p:grpSp>
          <p:nvGrpSpPr>
            <p:cNvPr id="8" name="Group 7">
              <a:extLst>
                <a:ext uri="{FF2B5EF4-FFF2-40B4-BE49-F238E27FC236}">
                  <a16:creationId xmlns:a16="http://schemas.microsoft.com/office/drawing/2014/main" id="{AE8F2256-D178-F205-7B41-638B2367C660}"/>
                </a:ext>
              </a:extLst>
            </p:cNvPr>
            <p:cNvGrpSpPr/>
            <p:nvPr/>
          </p:nvGrpSpPr>
          <p:grpSpPr>
            <a:xfrm>
              <a:off x="755763" y="4567635"/>
              <a:ext cx="6858000" cy="1399032"/>
              <a:chOff x="293088" y="2041079"/>
              <a:chExt cx="6848589" cy="1397756"/>
            </a:xfrm>
            <a:effectLst/>
          </p:grpSpPr>
          <p:sp>
            <p:nvSpPr>
              <p:cNvPr id="9" name="Rounded Rectangle 3">
                <a:hlinkClick r:id="" action="ppaction://hlinkshowjump?jump=nextslide"/>
                <a:extLst>
                  <a:ext uri="{FF2B5EF4-FFF2-40B4-BE49-F238E27FC236}">
                    <a16:creationId xmlns:a16="http://schemas.microsoft.com/office/drawing/2014/main" id="{9840F4B3-354F-D3AA-3EBD-60CC9753A350}"/>
                  </a:ext>
                </a:extLst>
              </p:cNvPr>
              <p:cNvSpPr/>
              <p:nvPr/>
            </p:nvSpPr>
            <p:spPr>
              <a:xfrm>
                <a:off x="293088" y="2041079"/>
                <a:ext cx="6848589" cy="1069258"/>
              </a:xfrm>
              <a:prstGeom prst="roundRect">
                <a:avLst>
                  <a:gd name="adj" fmla="val 4468"/>
                </a:avLst>
              </a:prstGeom>
              <a:solidFill>
                <a:schemeClr val="accent6">
                  <a:lumMod val="20000"/>
                  <a:lumOff val="80000"/>
                </a:schemeClr>
              </a:solid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5A99A6FC-68D6-023A-0F53-241D29CC75B0}"/>
                  </a:ext>
                </a:extLst>
              </p:cNvPr>
              <p:cNvGrpSpPr>
                <a:grpSpLocks noChangeAspect="1"/>
              </p:cNvGrpSpPr>
              <p:nvPr/>
            </p:nvGrpSpPr>
            <p:grpSpPr>
              <a:xfrm>
                <a:off x="772037" y="2524435"/>
                <a:ext cx="2089487" cy="914400"/>
                <a:chOff x="5405487" y="2428974"/>
                <a:chExt cx="2140771" cy="936843"/>
              </a:xfrm>
              <a:solidFill>
                <a:srgbClr val="E71F1F"/>
              </a:solidFill>
              <a:scene3d>
                <a:camera prst="isometricOffAxis1Top">
                  <a:rot lat="18664799" lon="19558760" rev="2510697"/>
                </a:camera>
                <a:lightRig rig="balanced" dir="t"/>
              </a:scene3d>
            </p:grpSpPr>
            <p:sp>
              <p:nvSpPr>
                <p:cNvPr id="11" name="Oval 10">
                  <a:extLst>
                    <a:ext uri="{FF2B5EF4-FFF2-40B4-BE49-F238E27FC236}">
                      <a16:creationId xmlns:a16="http://schemas.microsoft.com/office/drawing/2014/main" id="{6F69F50F-4388-585E-57C3-98328AEFE3AC}"/>
                    </a:ext>
                  </a:extLst>
                </p:cNvPr>
                <p:cNvSpPr/>
                <p:nvPr/>
              </p:nvSpPr>
              <p:spPr>
                <a:xfrm>
                  <a:off x="5405487"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7EF47A9D-D44C-F0F6-1BA7-65693561B04B}"/>
                    </a:ext>
                  </a:extLst>
                </p:cNvPr>
                <p:cNvSpPr/>
                <p:nvPr/>
              </p:nvSpPr>
              <p:spPr>
                <a:xfrm>
                  <a:off x="5405487"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DD07B7B6-ABDC-DA35-05CD-C36453B41ACF}"/>
                    </a:ext>
                  </a:extLst>
                </p:cNvPr>
                <p:cNvSpPr/>
                <p:nvPr/>
              </p:nvSpPr>
              <p:spPr>
                <a:xfrm>
                  <a:off x="6016658"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895903EE-5821-419F-B101-B21B360CE7D2}"/>
                    </a:ext>
                  </a:extLst>
                </p:cNvPr>
                <p:cNvSpPr/>
                <p:nvPr/>
              </p:nvSpPr>
              <p:spPr>
                <a:xfrm>
                  <a:off x="6016658"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A56C9412-0443-918C-5336-55FE6B3F0167}"/>
                    </a:ext>
                  </a:extLst>
                </p:cNvPr>
                <p:cNvSpPr/>
                <p:nvPr/>
              </p:nvSpPr>
              <p:spPr>
                <a:xfrm>
                  <a:off x="6627829"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750131E8-0034-8982-F308-B90FEBB348F6}"/>
                    </a:ext>
                  </a:extLst>
                </p:cNvPr>
                <p:cNvSpPr/>
                <p:nvPr/>
              </p:nvSpPr>
              <p:spPr>
                <a:xfrm>
                  <a:off x="6627829"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7333E8D8-9D90-26AA-86B7-7D84F4A755D2}"/>
                    </a:ext>
                  </a:extLst>
                </p:cNvPr>
                <p:cNvSpPr/>
                <p:nvPr/>
              </p:nvSpPr>
              <p:spPr>
                <a:xfrm>
                  <a:off x="7239000"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E9CC06F5-FD41-C7E5-A858-28D474738124}"/>
                    </a:ext>
                  </a:extLst>
                </p:cNvPr>
                <p:cNvSpPr/>
                <p:nvPr/>
              </p:nvSpPr>
              <p:spPr>
                <a:xfrm>
                  <a:off x="7239000"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9" name="TextBox 18">
              <a:hlinkClick r:id="" action="ppaction://hlinkshowjump?jump=nextslide"/>
              <a:extLst>
                <a:ext uri="{FF2B5EF4-FFF2-40B4-BE49-F238E27FC236}">
                  <a16:creationId xmlns:a16="http://schemas.microsoft.com/office/drawing/2014/main" id="{CB861172-6C46-2AD2-ED23-A8A67D3D9364}"/>
                </a:ext>
              </a:extLst>
            </p:cNvPr>
            <p:cNvSpPr txBox="1"/>
            <p:nvPr/>
          </p:nvSpPr>
          <p:spPr>
            <a:xfrm rot="21540000">
              <a:off x="3730742" y="5329789"/>
              <a:ext cx="2027863"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SDET - Staff II</a:t>
              </a:r>
            </a:p>
          </p:txBody>
        </p:sp>
        <p:sp>
          <p:nvSpPr>
            <p:cNvPr id="28" name="Oval 27">
              <a:extLst>
                <a:ext uri="{FF2B5EF4-FFF2-40B4-BE49-F238E27FC236}">
                  <a16:creationId xmlns:a16="http://schemas.microsoft.com/office/drawing/2014/main" id="{18D3AFF8-1D90-3A61-E4BF-DE9D7DFAF5FB}"/>
                </a:ext>
              </a:extLst>
            </p:cNvPr>
            <p:cNvSpPr/>
            <p:nvPr/>
          </p:nvSpPr>
          <p:spPr>
            <a:xfrm>
              <a:off x="3293220" y="486963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A379819F-226A-FC62-2AFF-2282CDC8576A}"/>
                </a:ext>
              </a:extLst>
            </p:cNvPr>
            <p:cNvSpPr/>
            <p:nvPr/>
          </p:nvSpPr>
          <p:spPr>
            <a:xfrm>
              <a:off x="3546823" y="517163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336CC33B-B046-B6FD-EB2E-53AC5DA8BACC}"/>
                </a:ext>
              </a:extLst>
            </p:cNvPr>
            <p:cNvSpPr/>
            <p:nvPr/>
          </p:nvSpPr>
          <p:spPr>
            <a:xfrm>
              <a:off x="3818529" y="473395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1FE24131-BBB2-058C-6839-9DC085F6BED1}"/>
                </a:ext>
              </a:extLst>
            </p:cNvPr>
            <p:cNvSpPr/>
            <p:nvPr/>
          </p:nvSpPr>
          <p:spPr>
            <a:xfrm>
              <a:off x="4026840" y="504987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F3489269-FA89-4AE5-C563-189FF073366D}"/>
                </a:ext>
              </a:extLst>
            </p:cNvPr>
            <p:cNvSpPr/>
            <p:nvPr/>
          </p:nvSpPr>
          <p:spPr>
            <a:xfrm>
              <a:off x="4340805" y="45996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B02CCEF1-C7EF-1AA1-0B6E-A7F7379A43FC}"/>
                </a:ext>
              </a:extLst>
            </p:cNvPr>
            <p:cNvSpPr/>
            <p:nvPr/>
          </p:nvSpPr>
          <p:spPr>
            <a:xfrm>
              <a:off x="4504964" y="492712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14CF9AC3-48E8-E653-CF92-05122EC6DE7F}"/>
                </a:ext>
              </a:extLst>
            </p:cNvPr>
            <p:cNvSpPr/>
            <p:nvPr/>
          </p:nvSpPr>
          <p:spPr>
            <a:xfrm>
              <a:off x="4795625" y="447705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65F6A11C-938C-E653-E2E4-3EA2278B5090}"/>
                </a:ext>
              </a:extLst>
            </p:cNvPr>
            <p:cNvSpPr/>
            <p:nvPr/>
          </p:nvSpPr>
          <p:spPr>
            <a:xfrm>
              <a:off x="4985210" y="479121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AD1EF635-4FF6-2271-652A-EC38075606B7}"/>
                </a:ext>
              </a:extLst>
            </p:cNvPr>
            <p:cNvSpPr/>
            <p:nvPr/>
          </p:nvSpPr>
          <p:spPr>
            <a:xfrm>
              <a:off x="5268917" y="436101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5C0082C0-BACB-A02B-22BE-EDB5C0C2A399}"/>
                </a:ext>
              </a:extLst>
            </p:cNvPr>
            <p:cNvSpPr/>
            <p:nvPr/>
          </p:nvSpPr>
          <p:spPr>
            <a:xfrm>
              <a:off x="5457044" y="466996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F1BAB524-E250-6460-9C60-7F26ECAB1ECB}"/>
                </a:ext>
              </a:extLst>
            </p:cNvPr>
            <p:cNvSpPr/>
            <p:nvPr/>
          </p:nvSpPr>
          <p:spPr>
            <a:xfrm>
              <a:off x="5737579" y="4227258"/>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FAA805C5-9C48-331D-CA70-267014ED3CDD}"/>
                </a:ext>
              </a:extLst>
            </p:cNvPr>
            <p:cNvSpPr/>
            <p:nvPr/>
          </p:nvSpPr>
          <p:spPr>
            <a:xfrm>
              <a:off x="5923185" y="455763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CDBE5E23-5317-DC07-962A-5DE6BAEEB9BA}"/>
                </a:ext>
              </a:extLst>
            </p:cNvPr>
            <p:cNvSpPr/>
            <p:nvPr/>
          </p:nvSpPr>
          <p:spPr>
            <a:xfrm>
              <a:off x="6196661" y="41207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4E8994E4-DF67-D55B-2004-0506E87E6F89}"/>
                </a:ext>
              </a:extLst>
            </p:cNvPr>
            <p:cNvSpPr/>
            <p:nvPr/>
          </p:nvSpPr>
          <p:spPr>
            <a:xfrm>
              <a:off x="6384455" y="442482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87938652-E6BE-FBDA-CCE9-0E008514149C}"/>
                </a:ext>
              </a:extLst>
            </p:cNvPr>
            <p:cNvSpPr/>
            <p:nvPr/>
          </p:nvSpPr>
          <p:spPr>
            <a:xfrm>
              <a:off x="6647408" y="399537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A26DC606-E67B-3CF4-D2E3-43F8D4524BBE}"/>
                </a:ext>
              </a:extLst>
            </p:cNvPr>
            <p:cNvSpPr/>
            <p:nvPr/>
          </p:nvSpPr>
          <p:spPr>
            <a:xfrm>
              <a:off x="6854469" y="429898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3" name="TextBox 62">
            <a:extLst>
              <a:ext uri="{FF2B5EF4-FFF2-40B4-BE49-F238E27FC236}">
                <a16:creationId xmlns:a16="http://schemas.microsoft.com/office/drawing/2014/main" id="{70C27540-BA2C-6CA8-FBF0-ECBE130E7231}"/>
              </a:ext>
            </a:extLst>
          </p:cNvPr>
          <p:cNvSpPr txBox="1"/>
          <p:nvPr/>
        </p:nvSpPr>
        <p:spPr>
          <a:xfrm>
            <a:off x="7610917" y="282307"/>
            <a:ext cx="4276437" cy="1477328"/>
          </a:xfrm>
          <a:prstGeom prst="rect">
            <a:avLst/>
          </a:prstGeom>
          <a:noFill/>
        </p:spPr>
        <p:txBody>
          <a:bodyPr wrap="square">
            <a:spAutoFit/>
          </a:bodyPr>
          <a:lstStyle/>
          <a:p>
            <a:pPr algn="just"/>
            <a:r>
              <a:rPr lang="en-US" sz="1000" b="1" dirty="0"/>
              <a:t>Junior – </a:t>
            </a:r>
            <a:r>
              <a:rPr lang="en-US" sz="1000" dirty="0"/>
              <a:t>Understand basics concepts of automation and its best practices, can identify the design structure used in the project and follow it. It can troubleshoot flaky tests script and develop fixes that  the most common issues. It can maintain an established framework and scripts.</a:t>
            </a:r>
            <a:br>
              <a:rPr lang="en-US" sz="1000" dirty="0"/>
            </a:br>
            <a:r>
              <a:rPr lang="en-US" sz="1000" dirty="0"/>
              <a:t>Understand basic concepts of Performance testing, be able to differentiate between all common Performance testing types, and when to use them.</a:t>
            </a:r>
          </a:p>
          <a:p>
            <a:pPr algn="just"/>
            <a:r>
              <a:rPr lang="en-US" sz="1000" dirty="0"/>
              <a:t>Familiarity with </a:t>
            </a:r>
            <a:r>
              <a:rPr lang="en-US" sz="1000" dirty="0" err="1"/>
              <a:t>Jmeter</a:t>
            </a:r>
            <a:r>
              <a:rPr lang="en-US" sz="1000" dirty="0"/>
              <a:t> User interface, and be able to create API scripts and basic Performance scenarios and executions.</a:t>
            </a:r>
          </a:p>
          <a:p>
            <a:pPr algn="just"/>
            <a:r>
              <a:rPr lang="en-US" sz="1000" dirty="0"/>
              <a:t>Understand basic </a:t>
            </a:r>
            <a:r>
              <a:rPr lang="en-US" sz="1000" dirty="0" err="1"/>
              <a:t>Jmeter</a:t>
            </a:r>
            <a:r>
              <a:rPr lang="en-US" sz="1000" dirty="0"/>
              <a:t> listeners and general performance metrics.</a:t>
            </a:r>
          </a:p>
        </p:txBody>
      </p:sp>
    </p:spTree>
    <p:extLst>
      <p:ext uri="{BB962C8B-B14F-4D97-AF65-F5344CB8AC3E}">
        <p14:creationId xmlns:p14="http://schemas.microsoft.com/office/powerpoint/2010/main" val="3790501287"/>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8F0"/>
        </a:solidFill>
        <a:effectLst/>
      </p:bgPr>
    </p:bg>
    <p:spTree>
      <p:nvGrpSpPr>
        <p:cNvPr id="1" name="">
          <a:extLst>
            <a:ext uri="{FF2B5EF4-FFF2-40B4-BE49-F238E27FC236}">
              <a16:creationId xmlns:a16="http://schemas.microsoft.com/office/drawing/2014/main" id="{53471C38-FE74-27C7-76DC-4B1BC3CFC156}"/>
            </a:ext>
          </a:extLst>
        </p:cNvPr>
        <p:cNvGrpSpPr/>
        <p:nvPr/>
      </p:nvGrpSpPr>
      <p:grpSpPr>
        <a:xfrm>
          <a:off x="0" y="0"/>
          <a:ext cx="0" cy="0"/>
          <a:chOff x="0" y="0"/>
          <a:chExt cx="0" cy="0"/>
        </a:xfrm>
      </p:grpSpPr>
      <p:sp>
        <p:nvSpPr>
          <p:cNvPr id="6" name="Text 11">
            <a:extLst>
              <a:ext uri="{FF2B5EF4-FFF2-40B4-BE49-F238E27FC236}">
                <a16:creationId xmlns:a16="http://schemas.microsoft.com/office/drawing/2014/main" id="{58A10388-EBD9-923D-54EA-DDCA6AB09126}"/>
              </a:ext>
            </a:extLst>
          </p:cNvPr>
          <p:cNvSpPr/>
          <p:nvPr/>
        </p:nvSpPr>
        <p:spPr>
          <a:xfrm>
            <a:off x="1763373" y="138924"/>
            <a:ext cx="5667292" cy="578088"/>
          </a:xfrm>
          <a:prstGeom prst="rect">
            <a:avLst/>
          </a:prstGeom>
          <a:noFill/>
          <a:ln/>
        </p:spPr>
        <p:txBody>
          <a:bodyPr wrap="square" lIns="0" tIns="0" rIns="0" bIns="0" rtlCol="0" anchor="t"/>
          <a:lstStyle/>
          <a:p>
            <a:pPr defTabSz="1219170">
              <a:defRPr/>
            </a:pPr>
            <a:r>
              <a:rPr lang="en-US" sz="4000" kern="0" spc="-48" dirty="0">
                <a:solidFill>
                  <a:srgbClr val="090909"/>
                </a:solidFill>
                <a:latin typeface="Suisse Intl" pitchFamily="34" charset="0"/>
              </a:rPr>
              <a:t>QA Automation – Staff 3/3</a:t>
            </a:r>
            <a:endParaRPr lang="en-US" sz="4000" dirty="0">
              <a:solidFill>
                <a:prstClr val="black"/>
              </a:solidFill>
              <a:latin typeface="Calibri" panose="020F0502020204030204"/>
            </a:endParaRPr>
          </a:p>
        </p:txBody>
      </p:sp>
      <p:sp>
        <p:nvSpPr>
          <p:cNvPr id="98" name="TextBox 97">
            <a:extLst>
              <a:ext uri="{FF2B5EF4-FFF2-40B4-BE49-F238E27FC236}">
                <a16:creationId xmlns:a16="http://schemas.microsoft.com/office/drawing/2014/main" id="{3B071CAF-020F-33EF-77C0-A1EB471F612D}"/>
              </a:ext>
            </a:extLst>
          </p:cNvPr>
          <p:cNvSpPr txBox="1"/>
          <p:nvPr/>
        </p:nvSpPr>
        <p:spPr>
          <a:xfrm>
            <a:off x="7606867" y="1762257"/>
            <a:ext cx="4245222" cy="3970318"/>
          </a:xfrm>
          <a:prstGeom prst="rect">
            <a:avLst/>
          </a:prstGeom>
          <a:noFill/>
        </p:spPr>
        <p:txBody>
          <a:bodyPr wrap="square">
            <a:spAutoFit/>
          </a:bodyPr>
          <a:lstStyle/>
          <a:p>
            <a:pPr algn="just"/>
            <a:r>
              <a:rPr lang="en-US" sz="1050" b="1" dirty="0"/>
              <a:t>Training Program:</a:t>
            </a:r>
            <a:r>
              <a:rPr lang="en-US" sz="1050" dirty="0"/>
              <a:t> </a:t>
            </a:r>
          </a:p>
          <a:p>
            <a:pPr algn="just"/>
            <a:endParaRPr lang="en-US" sz="1050" dirty="0">
              <a:solidFill>
                <a:srgbClr val="FF0000"/>
              </a:solidFill>
            </a:endParaRPr>
          </a:p>
          <a:p>
            <a:pPr algn="just"/>
            <a:endParaRPr lang="en-US" sz="1050" b="1" dirty="0"/>
          </a:p>
          <a:p>
            <a:pPr algn="just"/>
            <a:r>
              <a:rPr lang="en-US" sz="1050" b="1" dirty="0"/>
              <a:t>Get to know Controllers and Timers</a:t>
            </a:r>
          </a:p>
          <a:p>
            <a:pPr marL="628650" lvl="1" indent="-171450" algn="just">
              <a:buFont typeface="Arial" panose="020B0604020202020204" pitchFamily="34" charset="0"/>
              <a:buChar char="•"/>
            </a:pPr>
            <a:r>
              <a:rPr lang="en-US" sz="1050" dirty="0"/>
              <a:t>Be able to use Controllers and Timers to achieve specific testing purposes</a:t>
            </a:r>
          </a:p>
          <a:p>
            <a:pPr marL="628650" lvl="1" indent="-171450" algn="just">
              <a:buFont typeface="Arial" panose="020B0604020202020204" pitchFamily="34" charset="0"/>
              <a:buChar char="•"/>
            </a:pPr>
            <a:r>
              <a:rPr lang="en-US" sz="1050" dirty="0"/>
              <a:t>Understand when and how to use these elements</a:t>
            </a:r>
          </a:p>
          <a:p>
            <a:pPr algn="just"/>
            <a:r>
              <a:rPr lang="en-US" sz="1050" b="1" dirty="0"/>
              <a:t>	</a:t>
            </a:r>
          </a:p>
          <a:p>
            <a:pPr algn="just"/>
            <a:r>
              <a:rPr lang="en-US" sz="1050" b="1" dirty="0"/>
              <a:t>Get to know Assertions and Extractors</a:t>
            </a:r>
          </a:p>
          <a:p>
            <a:pPr marL="628650" lvl="1" indent="-171450" algn="just">
              <a:buFont typeface="Arial" panose="020B0604020202020204" pitchFamily="34" charset="0"/>
              <a:buChar char="•"/>
            </a:pPr>
            <a:r>
              <a:rPr lang="en-US" sz="1050" dirty="0"/>
              <a:t>Understand the difference between assertions and extractors</a:t>
            </a:r>
          </a:p>
          <a:p>
            <a:pPr marL="628650" lvl="1" indent="-171450" algn="just">
              <a:buFont typeface="Arial" panose="020B0604020202020204" pitchFamily="34" charset="0"/>
              <a:buChar char="•"/>
            </a:pPr>
            <a:r>
              <a:rPr lang="en-US" sz="1050" dirty="0"/>
              <a:t>Understand  each element functionality </a:t>
            </a:r>
          </a:p>
          <a:p>
            <a:pPr marL="628650" lvl="1" indent="-171450" algn="just">
              <a:buFont typeface="Arial" panose="020B0604020202020204" pitchFamily="34" charset="0"/>
              <a:buChar char="•"/>
            </a:pPr>
            <a:r>
              <a:rPr lang="en-US" sz="1050" dirty="0"/>
              <a:t>Implement Assertions and extractors based on Response, </a:t>
            </a:r>
            <a:r>
              <a:rPr lang="en-US" sz="1050" dirty="0" err="1"/>
              <a:t>xpath</a:t>
            </a:r>
            <a:r>
              <a:rPr lang="en-US" sz="1050" dirty="0"/>
              <a:t> and JSON</a:t>
            </a:r>
          </a:p>
          <a:p>
            <a:pPr algn="just"/>
            <a:r>
              <a:rPr lang="en-US" sz="1050" b="1" dirty="0"/>
              <a:t>	</a:t>
            </a:r>
          </a:p>
          <a:p>
            <a:pPr algn="just"/>
            <a:r>
              <a:rPr lang="en-US" sz="1050" b="1" dirty="0"/>
              <a:t>Get to know Basic Listeners</a:t>
            </a:r>
          </a:p>
          <a:p>
            <a:pPr marL="628650" lvl="1" indent="-171450" algn="just">
              <a:buFont typeface="Arial" panose="020B0604020202020204" pitchFamily="34" charset="0"/>
              <a:buChar char="•"/>
            </a:pPr>
            <a:r>
              <a:rPr lang="en-US" sz="1050" dirty="0"/>
              <a:t>Understand basic listeners behavior and results</a:t>
            </a:r>
          </a:p>
          <a:p>
            <a:pPr marL="628650" lvl="1" indent="-171450" algn="just">
              <a:buFont typeface="Arial" panose="020B0604020202020204" pitchFamily="34" charset="0"/>
              <a:buChar char="•"/>
            </a:pPr>
            <a:r>
              <a:rPr lang="en-US" sz="1050" dirty="0"/>
              <a:t>Identify when the results are good or bad based on the expected results or NFR</a:t>
            </a:r>
          </a:p>
          <a:p>
            <a:pPr marL="628650" lvl="1" indent="-171450" algn="just">
              <a:buFont typeface="Arial" panose="020B0604020202020204" pitchFamily="34" charset="0"/>
              <a:buChar char="•"/>
            </a:pPr>
            <a:r>
              <a:rPr lang="en-US" sz="1050" dirty="0"/>
              <a:t>Understand basic monitoring during the Performance execution</a:t>
            </a:r>
          </a:p>
          <a:p>
            <a:pPr marL="628650" lvl="1" indent="-171450" algn="just">
              <a:buFont typeface="Arial" panose="020B0604020202020204" pitchFamily="34" charset="0"/>
              <a:buChar char="•"/>
            </a:pPr>
            <a:r>
              <a:rPr lang="en-US" sz="1050" dirty="0"/>
              <a:t>Generate HTML results</a:t>
            </a:r>
          </a:p>
          <a:p>
            <a:pPr algn="just"/>
            <a:r>
              <a:rPr lang="en-US" sz="1050" b="1" dirty="0"/>
              <a:t>	</a:t>
            </a:r>
          </a:p>
          <a:p>
            <a:pPr algn="just"/>
            <a:r>
              <a:rPr lang="en-US" sz="1050" b="1" dirty="0"/>
              <a:t>Build your First Performance test </a:t>
            </a:r>
          </a:p>
          <a:p>
            <a:pPr marL="628650" lvl="1" indent="-171450" algn="just">
              <a:buFont typeface="Arial" panose="020B0604020202020204" pitchFamily="34" charset="0"/>
              <a:buChar char="•"/>
            </a:pPr>
            <a:r>
              <a:rPr lang="en-US" sz="1050" dirty="0"/>
              <a:t>Hands on experience by completing the Junior level challenges</a:t>
            </a:r>
          </a:p>
        </p:txBody>
      </p:sp>
      <p:pic>
        <p:nvPicPr>
          <p:cNvPr id="4" name="Image 0" descr="https://pitch-assets-ccb95893-de3f-4266-973c-20049231b248.s3.eu-west-1.amazonaws.com/35f1d9a3-be79-41bb-8b33-f01f69bff292?pitch-bytes=12564&amp;pitch-content-type=image%2Fpng">
            <a:extLst>
              <a:ext uri="{FF2B5EF4-FFF2-40B4-BE49-F238E27FC236}">
                <a16:creationId xmlns:a16="http://schemas.microsoft.com/office/drawing/2014/main" id="{1A76A557-2268-EDBB-2F6E-CC91B61F6B88}"/>
              </a:ext>
            </a:extLst>
          </p:cNvPr>
          <p:cNvPicPr>
            <a:picLocks noChangeAspect="1"/>
          </p:cNvPicPr>
          <p:nvPr/>
        </p:nvPicPr>
        <p:blipFill>
          <a:blip r:embed="rId4"/>
          <a:srcRect/>
          <a:stretch/>
        </p:blipFill>
        <p:spPr>
          <a:xfrm>
            <a:off x="11896759" y="6196948"/>
            <a:ext cx="165217" cy="474559"/>
          </a:xfrm>
          <a:prstGeom prst="rect">
            <a:avLst/>
          </a:prstGeom>
        </p:spPr>
      </p:pic>
      <p:pic>
        <p:nvPicPr>
          <p:cNvPr id="5" name="Graphic 4" descr="Work from home Wi-Fi with solid fill">
            <a:hlinkClick r:id="rId5" action="ppaction://hlinksldjump"/>
            <a:extLst>
              <a:ext uri="{FF2B5EF4-FFF2-40B4-BE49-F238E27FC236}">
                <a16:creationId xmlns:a16="http://schemas.microsoft.com/office/drawing/2014/main" id="{916FF3CB-E406-2652-62B4-5944E921104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105230" y="6391373"/>
            <a:ext cx="424601" cy="424601"/>
          </a:xfrm>
          <a:prstGeom prst="rect">
            <a:avLst/>
          </a:prstGeom>
        </p:spPr>
      </p:pic>
      <p:pic>
        <p:nvPicPr>
          <p:cNvPr id="1026" name="Picture 2" descr="SDET Tech: A Leading AI-driven Quality Engineering Company">
            <a:extLst>
              <a:ext uri="{FF2B5EF4-FFF2-40B4-BE49-F238E27FC236}">
                <a16:creationId xmlns:a16="http://schemas.microsoft.com/office/drawing/2014/main" id="{453512BA-EC7C-0EA2-71AE-D5553775D617}"/>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7017" y="160375"/>
            <a:ext cx="1548903" cy="556637"/>
          </a:xfrm>
          <a:prstGeom prst="rect">
            <a:avLst/>
          </a:prstGeom>
          <a:noFill/>
          <a:extLst>
            <a:ext uri="{909E8E84-426E-40DD-AFC4-6F175D3DCCD1}">
              <a14:hiddenFill xmlns:a14="http://schemas.microsoft.com/office/drawing/2010/main">
                <a:solidFill>
                  <a:srgbClr val="FFFFFF"/>
                </a:solidFill>
              </a14:hiddenFill>
            </a:ext>
          </a:extLst>
        </p:spPr>
      </p:pic>
      <p:grpSp>
        <p:nvGrpSpPr>
          <p:cNvPr id="2" name="Group 1">
            <a:extLst>
              <a:ext uri="{FF2B5EF4-FFF2-40B4-BE49-F238E27FC236}">
                <a16:creationId xmlns:a16="http://schemas.microsoft.com/office/drawing/2014/main" id="{7F7E9D20-DFE8-3365-4F6E-C80E1A0E0A0A}"/>
              </a:ext>
            </a:extLst>
          </p:cNvPr>
          <p:cNvGrpSpPr/>
          <p:nvPr/>
        </p:nvGrpSpPr>
        <p:grpSpPr>
          <a:xfrm>
            <a:off x="712767" y="4061455"/>
            <a:ext cx="6858000" cy="1971291"/>
            <a:chOff x="755763" y="3995376"/>
            <a:chExt cx="6858000" cy="1971291"/>
          </a:xfrm>
        </p:grpSpPr>
        <p:grpSp>
          <p:nvGrpSpPr>
            <p:cNvPr id="3" name="Group 2">
              <a:extLst>
                <a:ext uri="{FF2B5EF4-FFF2-40B4-BE49-F238E27FC236}">
                  <a16:creationId xmlns:a16="http://schemas.microsoft.com/office/drawing/2014/main" id="{BA935FA4-FCF4-F710-5457-6A590D949A6E}"/>
                </a:ext>
              </a:extLst>
            </p:cNvPr>
            <p:cNvGrpSpPr/>
            <p:nvPr/>
          </p:nvGrpSpPr>
          <p:grpSpPr>
            <a:xfrm>
              <a:off x="755763" y="4567635"/>
              <a:ext cx="6858000" cy="1399032"/>
              <a:chOff x="293088" y="2041079"/>
              <a:chExt cx="6848589" cy="1397756"/>
            </a:xfrm>
            <a:effectLst/>
          </p:grpSpPr>
          <p:sp>
            <p:nvSpPr>
              <p:cNvPr id="53" name="Rounded Rectangle 3">
                <a:hlinkClick r:id="" action="ppaction://hlinkshowjump?jump=previousslide"/>
                <a:extLst>
                  <a:ext uri="{FF2B5EF4-FFF2-40B4-BE49-F238E27FC236}">
                    <a16:creationId xmlns:a16="http://schemas.microsoft.com/office/drawing/2014/main" id="{D0F71E0E-27B4-B267-0E47-BA7057739F7B}"/>
                  </a:ext>
                </a:extLst>
              </p:cNvPr>
              <p:cNvSpPr/>
              <p:nvPr/>
            </p:nvSpPr>
            <p:spPr>
              <a:xfrm>
                <a:off x="293088" y="2041079"/>
                <a:ext cx="6848589" cy="1069258"/>
              </a:xfrm>
              <a:prstGeom prst="roundRect">
                <a:avLst>
                  <a:gd name="adj" fmla="val 4468"/>
                </a:avLst>
              </a:prstGeom>
              <a:solidFill>
                <a:schemeClr val="accent6">
                  <a:lumMod val="20000"/>
                  <a:lumOff val="80000"/>
                </a:schemeClr>
              </a:solid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4" name="Group 53">
                <a:extLst>
                  <a:ext uri="{FF2B5EF4-FFF2-40B4-BE49-F238E27FC236}">
                    <a16:creationId xmlns:a16="http://schemas.microsoft.com/office/drawing/2014/main" id="{332E487E-DFAD-B097-EB43-B9C04116F4A8}"/>
                  </a:ext>
                </a:extLst>
              </p:cNvPr>
              <p:cNvGrpSpPr>
                <a:grpSpLocks noChangeAspect="1"/>
              </p:cNvGrpSpPr>
              <p:nvPr/>
            </p:nvGrpSpPr>
            <p:grpSpPr>
              <a:xfrm>
                <a:off x="772037" y="2524435"/>
                <a:ext cx="2089487" cy="914400"/>
                <a:chOff x="5405487" y="2428974"/>
                <a:chExt cx="2140771" cy="936843"/>
              </a:xfrm>
              <a:solidFill>
                <a:srgbClr val="E71F1F"/>
              </a:solidFill>
              <a:scene3d>
                <a:camera prst="isometricOffAxis1Top">
                  <a:rot lat="18664799" lon="19558760" rev="2510697"/>
                </a:camera>
                <a:lightRig rig="balanced" dir="t"/>
              </a:scene3d>
            </p:grpSpPr>
            <p:sp>
              <p:nvSpPr>
                <p:cNvPr id="55" name="Oval 54">
                  <a:extLst>
                    <a:ext uri="{FF2B5EF4-FFF2-40B4-BE49-F238E27FC236}">
                      <a16:creationId xmlns:a16="http://schemas.microsoft.com/office/drawing/2014/main" id="{B6F205FB-E240-E889-D19F-00F4F969457E}"/>
                    </a:ext>
                  </a:extLst>
                </p:cNvPr>
                <p:cNvSpPr/>
                <p:nvPr/>
              </p:nvSpPr>
              <p:spPr>
                <a:xfrm>
                  <a:off x="5405487"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CEB8A87C-FE70-7214-F96A-54EB75AF71F4}"/>
                    </a:ext>
                  </a:extLst>
                </p:cNvPr>
                <p:cNvSpPr/>
                <p:nvPr/>
              </p:nvSpPr>
              <p:spPr>
                <a:xfrm>
                  <a:off x="5405487"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a:extLst>
                    <a:ext uri="{FF2B5EF4-FFF2-40B4-BE49-F238E27FC236}">
                      <a16:creationId xmlns:a16="http://schemas.microsoft.com/office/drawing/2014/main" id="{8C18F04C-0864-1B81-7EF0-BB9FD052E187}"/>
                    </a:ext>
                  </a:extLst>
                </p:cNvPr>
                <p:cNvSpPr/>
                <p:nvPr/>
              </p:nvSpPr>
              <p:spPr>
                <a:xfrm>
                  <a:off x="6016658"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206B6498-B2FE-507F-6120-C2EB77BC03CE}"/>
                    </a:ext>
                  </a:extLst>
                </p:cNvPr>
                <p:cNvSpPr/>
                <p:nvPr/>
              </p:nvSpPr>
              <p:spPr>
                <a:xfrm>
                  <a:off x="6016658"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4C641DBD-E032-35CD-4AA5-EF7B4F73FF84}"/>
                    </a:ext>
                  </a:extLst>
                </p:cNvPr>
                <p:cNvSpPr/>
                <p:nvPr/>
              </p:nvSpPr>
              <p:spPr>
                <a:xfrm>
                  <a:off x="6627829"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756B3BDC-6C6F-2EB6-6A33-9273A2ACAEB0}"/>
                    </a:ext>
                  </a:extLst>
                </p:cNvPr>
                <p:cNvSpPr/>
                <p:nvPr/>
              </p:nvSpPr>
              <p:spPr>
                <a:xfrm>
                  <a:off x="6627829"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3C08D5CD-960A-5D17-3A26-83D0AC86C396}"/>
                    </a:ext>
                  </a:extLst>
                </p:cNvPr>
                <p:cNvSpPr/>
                <p:nvPr/>
              </p:nvSpPr>
              <p:spPr>
                <a:xfrm>
                  <a:off x="7239000"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BC3241B3-F109-7F9C-4E96-6BFE7DA1303F}"/>
                    </a:ext>
                  </a:extLst>
                </p:cNvPr>
                <p:cNvSpPr/>
                <p:nvPr/>
              </p:nvSpPr>
              <p:spPr>
                <a:xfrm>
                  <a:off x="7239000"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7" name="TextBox 6">
              <a:hlinkClick r:id="rId9" action="ppaction://hlinksldjump"/>
              <a:extLst>
                <a:ext uri="{FF2B5EF4-FFF2-40B4-BE49-F238E27FC236}">
                  <a16:creationId xmlns:a16="http://schemas.microsoft.com/office/drawing/2014/main" id="{FD194F80-818D-F71E-5487-C8789561FC02}"/>
                </a:ext>
              </a:extLst>
            </p:cNvPr>
            <p:cNvSpPr txBox="1"/>
            <p:nvPr/>
          </p:nvSpPr>
          <p:spPr>
            <a:xfrm rot="21540000">
              <a:off x="3774824" y="5329789"/>
              <a:ext cx="1939698"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SDET - Staff I</a:t>
              </a:r>
            </a:p>
          </p:txBody>
        </p:sp>
        <p:sp>
          <p:nvSpPr>
            <p:cNvPr id="20" name="Oval 19">
              <a:extLst>
                <a:ext uri="{FF2B5EF4-FFF2-40B4-BE49-F238E27FC236}">
                  <a16:creationId xmlns:a16="http://schemas.microsoft.com/office/drawing/2014/main" id="{0E38F320-FAEB-36C8-A485-710A28E199AC}"/>
                </a:ext>
              </a:extLst>
            </p:cNvPr>
            <p:cNvSpPr/>
            <p:nvPr/>
          </p:nvSpPr>
          <p:spPr>
            <a:xfrm>
              <a:off x="3293220" y="486963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3BD680FD-25D5-FE88-A6F6-31A3355DE0AF}"/>
                </a:ext>
              </a:extLst>
            </p:cNvPr>
            <p:cNvSpPr/>
            <p:nvPr/>
          </p:nvSpPr>
          <p:spPr>
            <a:xfrm>
              <a:off x="3546823" y="517163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3B492585-85C8-517B-94D9-2ED47D664D8D}"/>
                </a:ext>
              </a:extLst>
            </p:cNvPr>
            <p:cNvSpPr/>
            <p:nvPr/>
          </p:nvSpPr>
          <p:spPr>
            <a:xfrm>
              <a:off x="3818529" y="473395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423F38CA-7485-5950-6AEB-B4DCAB370DF1}"/>
                </a:ext>
              </a:extLst>
            </p:cNvPr>
            <p:cNvSpPr/>
            <p:nvPr/>
          </p:nvSpPr>
          <p:spPr>
            <a:xfrm>
              <a:off x="4026840" y="504987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51F40100-F0FF-BDB2-116F-0A6AC6475617}"/>
                </a:ext>
              </a:extLst>
            </p:cNvPr>
            <p:cNvSpPr/>
            <p:nvPr/>
          </p:nvSpPr>
          <p:spPr>
            <a:xfrm>
              <a:off x="4340805" y="45996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8AC44C34-AC5D-02D4-4008-7739F029E115}"/>
                </a:ext>
              </a:extLst>
            </p:cNvPr>
            <p:cNvSpPr/>
            <p:nvPr/>
          </p:nvSpPr>
          <p:spPr>
            <a:xfrm>
              <a:off x="4504964" y="492712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BFB59613-FCF6-8FF5-8ABA-205AC60BF06E}"/>
                </a:ext>
              </a:extLst>
            </p:cNvPr>
            <p:cNvSpPr/>
            <p:nvPr/>
          </p:nvSpPr>
          <p:spPr>
            <a:xfrm>
              <a:off x="4795625" y="447705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954D9FA9-CEA3-75EF-2D8D-AD9BFFABF184}"/>
                </a:ext>
              </a:extLst>
            </p:cNvPr>
            <p:cNvSpPr/>
            <p:nvPr/>
          </p:nvSpPr>
          <p:spPr>
            <a:xfrm>
              <a:off x="4985210" y="479121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C291E3E4-9FD4-31D2-9FB7-C25F0C54ADF5}"/>
                </a:ext>
              </a:extLst>
            </p:cNvPr>
            <p:cNvSpPr/>
            <p:nvPr/>
          </p:nvSpPr>
          <p:spPr>
            <a:xfrm>
              <a:off x="5268917" y="436101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01D98865-6C02-CD99-3B41-75F0F9B40095}"/>
                </a:ext>
              </a:extLst>
            </p:cNvPr>
            <p:cNvSpPr/>
            <p:nvPr/>
          </p:nvSpPr>
          <p:spPr>
            <a:xfrm>
              <a:off x="5457044" y="466996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F654CFDD-635F-6C38-BA08-DA9C8835F7D1}"/>
                </a:ext>
              </a:extLst>
            </p:cNvPr>
            <p:cNvSpPr/>
            <p:nvPr/>
          </p:nvSpPr>
          <p:spPr>
            <a:xfrm>
              <a:off x="5737579" y="4227258"/>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7890F596-F1A9-7A68-6284-6029D4F69CAB}"/>
                </a:ext>
              </a:extLst>
            </p:cNvPr>
            <p:cNvSpPr/>
            <p:nvPr/>
          </p:nvSpPr>
          <p:spPr>
            <a:xfrm>
              <a:off x="5923185" y="455763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B3E98DE7-AF27-37AC-5B2B-C185FAF5622D}"/>
                </a:ext>
              </a:extLst>
            </p:cNvPr>
            <p:cNvSpPr/>
            <p:nvPr/>
          </p:nvSpPr>
          <p:spPr>
            <a:xfrm>
              <a:off x="6196661" y="41207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82175E3F-5032-D472-376D-8D3BABFAC35C}"/>
                </a:ext>
              </a:extLst>
            </p:cNvPr>
            <p:cNvSpPr/>
            <p:nvPr/>
          </p:nvSpPr>
          <p:spPr>
            <a:xfrm>
              <a:off x="6384455" y="442482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6654158C-B583-65DF-F312-AF3DAE0556A8}"/>
                </a:ext>
              </a:extLst>
            </p:cNvPr>
            <p:cNvSpPr/>
            <p:nvPr/>
          </p:nvSpPr>
          <p:spPr>
            <a:xfrm>
              <a:off x="6647408" y="399537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49CCD8B9-792F-70FF-EC08-ED44CA5AAEA6}"/>
                </a:ext>
              </a:extLst>
            </p:cNvPr>
            <p:cNvSpPr/>
            <p:nvPr/>
          </p:nvSpPr>
          <p:spPr>
            <a:xfrm>
              <a:off x="6854469" y="429898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0" name="Group 49">
            <a:extLst>
              <a:ext uri="{FF2B5EF4-FFF2-40B4-BE49-F238E27FC236}">
                <a16:creationId xmlns:a16="http://schemas.microsoft.com/office/drawing/2014/main" id="{3105DDB5-E7A5-8161-2A6E-324843C78F90}"/>
              </a:ext>
            </a:extLst>
          </p:cNvPr>
          <p:cNvGrpSpPr/>
          <p:nvPr/>
        </p:nvGrpSpPr>
        <p:grpSpPr>
          <a:xfrm>
            <a:off x="720742" y="3529362"/>
            <a:ext cx="6858000" cy="1971291"/>
            <a:chOff x="755763" y="3995376"/>
            <a:chExt cx="6858000" cy="1971291"/>
          </a:xfrm>
        </p:grpSpPr>
        <p:grpSp>
          <p:nvGrpSpPr>
            <p:cNvPr id="8" name="Group 7">
              <a:extLst>
                <a:ext uri="{FF2B5EF4-FFF2-40B4-BE49-F238E27FC236}">
                  <a16:creationId xmlns:a16="http://schemas.microsoft.com/office/drawing/2014/main" id="{A9CAACE0-1F1E-BB8B-B1F8-5E5A2B17494B}"/>
                </a:ext>
              </a:extLst>
            </p:cNvPr>
            <p:cNvGrpSpPr/>
            <p:nvPr/>
          </p:nvGrpSpPr>
          <p:grpSpPr>
            <a:xfrm>
              <a:off x="755763" y="4567635"/>
              <a:ext cx="6858000" cy="1399032"/>
              <a:chOff x="293088" y="2041079"/>
              <a:chExt cx="6848589" cy="1397756"/>
            </a:xfrm>
            <a:effectLst/>
          </p:grpSpPr>
          <p:sp>
            <p:nvSpPr>
              <p:cNvPr id="9" name="Rounded Rectangle 3">
                <a:hlinkClick r:id="" action="ppaction://hlinkshowjump?jump=nextslide"/>
                <a:extLst>
                  <a:ext uri="{FF2B5EF4-FFF2-40B4-BE49-F238E27FC236}">
                    <a16:creationId xmlns:a16="http://schemas.microsoft.com/office/drawing/2014/main" id="{F2231E3D-A30A-B095-5F14-FBE9E906C652}"/>
                  </a:ext>
                </a:extLst>
              </p:cNvPr>
              <p:cNvSpPr/>
              <p:nvPr/>
            </p:nvSpPr>
            <p:spPr>
              <a:xfrm>
                <a:off x="293088" y="2041079"/>
                <a:ext cx="6848589" cy="1069258"/>
              </a:xfrm>
              <a:prstGeom prst="roundRect">
                <a:avLst>
                  <a:gd name="adj" fmla="val 4468"/>
                </a:avLst>
              </a:prstGeom>
              <a:solidFill>
                <a:schemeClr val="accent6">
                  <a:lumMod val="20000"/>
                  <a:lumOff val="80000"/>
                </a:schemeClr>
              </a:solid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C6D1FD45-35F9-E8F7-94C7-DCD4AD061C21}"/>
                  </a:ext>
                </a:extLst>
              </p:cNvPr>
              <p:cNvGrpSpPr>
                <a:grpSpLocks noChangeAspect="1"/>
              </p:cNvGrpSpPr>
              <p:nvPr/>
            </p:nvGrpSpPr>
            <p:grpSpPr>
              <a:xfrm>
                <a:off x="772037" y="2524435"/>
                <a:ext cx="2089487" cy="914400"/>
                <a:chOff x="5405487" y="2428974"/>
                <a:chExt cx="2140771" cy="936843"/>
              </a:xfrm>
              <a:solidFill>
                <a:srgbClr val="E71F1F"/>
              </a:solidFill>
              <a:scene3d>
                <a:camera prst="isometricOffAxis1Top">
                  <a:rot lat="18664799" lon="19558760" rev="2510697"/>
                </a:camera>
                <a:lightRig rig="balanced" dir="t"/>
              </a:scene3d>
            </p:grpSpPr>
            <p:sp>
              <p:nvSpPr>
                <p:cNvPr id="11" name="Oval 10">
                  <a:extLst>
                    <a:ext uri="{FF2B5EF4-FFF2-40B4-BE49-F238E27FC236}">
                      <a16:creationId xmlns:a16="http://schemas.microsoft.com/office/drawing/2014/main" id="{5BDA8178-424B-9433-ADAA-26E20FBC8B82}"/>
                    </a:ext>
                  </a:extLst>
                </p:cNvPr>
                <p:cNvSpPr/>
                <p:nvPr/>
              </p:nvSpPr>
              <p:spPr>
                <a:xfrm>
                  <a:off x="5405487"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0ECB8C1E-C9EA-EA3C-7F2C-7C12A1799B41}"/>
                    </a:ext>
                  </a:extLst>
                </p:cNvPr>
                <p:cNvSpPr/>
                <p:nvPr/>
              </p:nvSpPr>
              <p:spPr>
                <a:xfrm>
                  <a:off x="5405487"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5A3BCBCD-8FD5-E52D-D913-DE8895CBBC76}"/>
                    </a:ext>
                  </a:extLst>
                </p:cNvPr>
                <p:cNvSpPr/>
                <p:nvPr/>
              </p:nvSpPr>
              <p:spPr>
                <a:xfrm>
                  <a:off x="6016658"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CE9815A5-635B-4CE1-9567-C3FABFA05862}"/>
                    </a:ext>
                  </a:extLst>
                </p:cNvPr>
                <p:cNvSpPr/>
                <p:nvPr/>
              </p:nvSpPr>
              <p:spPr>
                <a:xfrm>
                  <a:off x="6016658"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55F54A4B-BADD-3426-81DB-4A81E9F57843}"/>
                    </a:ext>
                  </a:extLst>
                </p:cNvPr>
                <p:cNvSpPr/>
                <p:nvPr/>
              </p:nvSpPr>
              <p:spPr>
                <a:xfrm>
                  <a:off x="6627829"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C2E5F9EF-7433-DAF7-928A-0E7B49DBA06B}"/>
                    </a:ext>
                  </a:extLst>
                </p:cNvPr>
                <p:cNvSpPr/>
                <p:nvPr/>
              </p:nvSpPr>
              <p:spPr>
                <a:xfrm>
                  <a:off x="6627829"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C16C767F-4ED0-A9C9-7EFA-C8B415CC6E07}"/>
                    </a:ext>
                  </a:extLst>
                </p:cNvPr>
                <p:cNvSpPr/>
                <p:nvPr/>
              </p:nvSpPr>
              <p:spPr>
                <a:xfrm>
                  <a:off x="7239000"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3DE67F5-FE08-34C1-1579-FF60960AAC53}"/>
                    </a:ext>
                  </a:extLst>
                </p:cNvPr>
                <p:cNvSpPr/>
                <p:nvPr/>
              </p:nvSpPr>
              <p:spPr>
                <a:xfrm>
                  <a:off x="7239000"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9" name="TextBox 18">
              <a:hlinkClick r:id="" action="ppaction://hlinkshowjump?jump=previousslide"/>
              <a:extLst>
                <a:ext uri="{FF2B5EF4-FFF2-40B4-BE49-F238E27FC236}">
                  <a16:creationId xmlns:a16="http://schemas.microsoft.com/office/drawing/2014/main" id="{D70AC7ED-70FC-90EF-0154-D31763E4063A}"/>
                </a:ext>
              </a:extLst>
            </p:cNvPr>
            <p:cNvSpPr txBox="1"/>
            <p:nvPr/>
          </p:nvSpPr>
          <p:spPr>
            <a:xfrm rot="21540000">
              <a:off x="3730742" y="5329789"/>
              <a:ext cx="2027863"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SDET - Staff II</a:t>
              </a:r>
            </a:p>
          </p:txBody>
        </p:sp>
        <p:sp>
          <p:nvSpPr>
            <p:cNvPr id="28" name="Oval 27">
              <a:extLst>
                <a:ext uri="{FF2B5EF4-FFF2-40B4-BE49-F238E27FC236}">
                  <a16:creationId xmlns:a16="http://schemas.microsoft.com/office/drawing/2014/main" id="{433C1276-C5F8-ADFE-1AA6-34EFB9B56282}"/>
                </a:ext>
              </a:extLst>
            </p:cNvPr>
            <p:cNvSpPr/>
            <p:nvPr/>
          </p:nvSpPr>
          <p:spPr>
            <a:xfrm>
              <a:off x="3293220" y="486963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F01A7D62-608B-22CB-38F6-60E8110065E7}"/>
                </a:ext>
              </a:extLst>
            </p:cNvPr>
            <p:cNvSpPr/>
            <p:nvPr/>
          </p:nvSpPr>
          <p:spPr>
            <a:xfrm>
              <a:off x="3546823" y="517163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F622E177-7A9C-2D06-A28B-E79D810E1B72}"/>
                </a:ext>
              </a:extLst>
            </p:cNvPr>
            <p:cNvSpPr/>
            <p:nvPr/>
          </p:nvSpPr>
          <p:spPr>
            <a:xfrm>
              <a:off x="3818529" y="473395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3C5AAF43-EC13-25C2-D21F-02FF7FF52E1F}"/>
                </a:ext>
              </a:extLst>
            </p:cNvPr>
            <p:cNvSpPr/>
            <p:nvPr/>
          </p:nvSpPr>
          <p:spPr>
            <a:xfrm>
              <a:off x="4026840" y="504987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AEB5D064-1301-261D-5E89-407D02133C38}"/>
                </a:ext>
              </a:extLst>
            </p:cNvPr>
            <p:cNvSpPr/>
            <p:nvPr/>
          </p:nvSpPr>
          <p:spPr>
            <a:xfrm>
              <a:off x="4340805" y="45996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7E43DCAA-DA36-34B6-589B-9306D4B931B6}"/>
                </a:ext>
              </a:extLst>
            </p:cNvPr>
            <p:cNvSpPr/>
            <p:nvPr/>
          </p:nvSpPr>
          <p:spPr>
            <a:xfrm>
              <a:off x="4504964" y="492712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9CFEA798-1C91-45F3-61A2-612EC09EF2B4}"/>
                </a:ext>
              </a:extLst>
            </p:cNvPr>
            <p:cNvSpPr/>
            <p:nvPr/>
          </p:nvSpPr>
          <p:spPr>
            <a:xfrm>
              <a:off x="4795625" y="447705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148D0777-801F-4D09-CE6D-A9D79492617B}"/>
                </a:ext>
              </a:extLst>
            </p:cNvPr>
            <p:cNvSpPr/>
            <p:nvPr/>
          </p:nvSpPr>
          <p:spPr>
            <a:xfrm>
              <a:off x="4985210" y="479121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F73A2E19-3B3A-ECB7-7895-9DC64E00BBD5}"/>
                </a:ext>
              </a:extLst>
            </p:cNvPr>
            <p:cNvSpPr/>
            <p:nvPr/>
          </p:nvSpPr>
          <p:spPr>
            <a:xfrm>
              <a:off x="5268917" y="436101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166CC213-1332-02DF-9FEE-2666887E0183}"/>
                </a:ext>
              </a:extLst>
            </p:cNvPr>
            <p:cNvSpPr/>
            <p:nvPr/>
          </p:nvSpPr>
          <p:spPr>
            <a:xfrm>
              <a:off x="5457044" y="466996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B63EF123-41EA-6752-BD18-A7FB6AE345E1}"/>
                </a:ext>
              </a:extLst>
            </p:cNvPr>
            <p:cNvSpPr/>
            <p:nvPr/>
          </p:nvSpPr>
          <p:spPr>
            <a:xfrm>
              <a:off x="5737579" y="4227258"/>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6367FF7D-A25B-DCA2-E160-1CBC0B3793FC}"/>
                </a:ext>
              </a:extLst>
            </p:cNvPr>
            <p:cNvSpPr/>
            <p:nvPr/>
          </p:nvSpPr>
          <p:spPr>
            <a:xfrm>
              <a:off x="5923185" y="455763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D6489BE1-26DD-3CE1-EBE2-30A1FDDE9F48}"/>
                </a:ext>
              </a:extLst>
            </p:cNvPr>
            <p:cNvSpPr/>
            <p:nvPr/>
          </p:nvSpPr>
          <p:spPr>
            <a:xfrm>
              <a:off x="6196661" y="41207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B807A094-97A5-1DFB-35E9-6BD64992CCA4}"/>
                </a:ext>
              </a:extLst>
            </p:cNvPr>
            <p:cNvSpPr/>
            <p:nvPr/>
          </p:nvSpPr>
          <p:spPr>
            <a:xfrm>
              <a:off x="6384455" y="442482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38ADF6DA-7B97-75E6-D606-9A6BC7DA301F}"/>
                </a:ext>
              </a:extLst>
            </p:cNvPr>
            <p:cNvSpPr/>
            <p:nvPr/>
          </p:nvSpPr>
          <p:spPr>
            <a:xfrm>
              <a:off x="6647408" y="399537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453BCBF3-1D29-E245-63BA-BCCF88CCE722}"/>
                </a:ext>
              </a:extLst>
            </p:cNvPr>
            <p:cNvSpPr/>
            <p:nvPr/>
          </p:nvSpPr>
          <p:spPr>
            <a:xfrm>
              <a:off x="6854469" y="429898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3" name="TextBox 62">
            <a:extLst>
              <a:ext uri="{FF2B5EF4-FFF2-40B4-BE49-F238E27FC236}">
                <a16:creationId xmlns:a16="http://schemas.microsoft.com/office/drawing/2014/main" id="{8BF3AE69-D2D1-CC53-C215-2DA6AE2CFFD2}"/>
              </a:ext>
            </a:extLst>
          </p:cNvPr>
          <p:cNvSpPr txBox="1"/>
          <p:nvPr/>
        </p:nvSpPr>
        <p:spPr>
          <a:xfrm>
            <a:off x="7610917" y="282307"/>
            <a:ext cx="4276437" cy="1477328"/>
          </a:xfrm>
          <a:prstGeom prst="rect">
            <a:avLst/>
          </a:prstGeom>
          <a:noFill/>
        </p:spPr>
        <p:txBody>
          <a:bodyPr wrap="square">
            <a:spAutoFit/>
          </a:bodyPr>
          <a:lstStyle/>
          <a:p>
            <a:pPr algn="just"/>
            <a:r>
              <a:rPr lang="en-US" sz="1000" b="1" dirty="0"/>
              <a:t>Junior – </a:t>
            </a:r>
            <a:r>
              <a:rPr lang="en-US" sz="1000" dirty="0"/>
              <a:t>Understand basics concepts of automation and its best practices, can identify the design structure used in the project and follow it. It can troubleshoot flaky tests script and develop fixes that  the most common issues. It can maintain an established framework and scripts.</a:t>
            </a:r>
            <a:br>
              <a:rPr lang="en-US" sz="1000" dirty="0"/>
            </a:br>
            <a:r>
              <a:rPr lang="en-US" sz="1000" dirty="0"/>
              <a:t>Understand basic concepts of Performance testing, be able to differentiate between all common Performance testing types, and when to use them.</a:t>
            </a:r>
          </a:p>
          <a:p>
            <a:pPr algn="just"/>
            <a:r>
              <a:rPr lang="en-US" sz="1000" dirty="0"/>
              <a:t>Familiarity with </a:t>
            </a:r>
            <a:r>
              <a:rPr lang="en-US" sz="1000" dirty="0" err="1"/>
              <a:t>Jmeter</a:t>
            </a:r>
            <a:r>
              <a:rPr lang="en-US" sz="1000" dirty="0"/>
              <a:t> User interface, and be able to create API scripts and basic Performance scenarios and executions.</a:t>
            </a:r>
          </a:p>
          <a:p>
            <a:pPr algn="just"/>
            <a:r>
              <a:rPr lang="en-US" sz="1000" dirty="0"/>
              <a:t>Understand basic </a:t>
            </a:r>
            <a:r>
              <a:rPr lang="en-US" sz="1000" dirty="0" err="1"/>
              <a:t>Jmeter</a:t>
            </a:r>
            <a:r>
              <a:rPr lang="en-US" sz="1000" dirty="0"/>
              <a:t> listeners and general performance metrics.</a:t>
            </a:r>
          </a:p>
        </p:txBody>
      </p:sp>
      <p:grpSp>
        <p:nvGrpSpPr>
          <p:cNvPr id="64" name="Group 63">
            <a:extLst>
              <a:ext uri="{FF2B5EF4-FFF2-40B4-BE49-F238E27FC236}">
                <a16:creationId xmlns:a16="http://schemas.microsoft.com/office/drawing/2014/main" id="{F9283FEB-AD69-7E73-3388-0AACDB12260F}"/>
              </a:ext>
            </a:extLst>
          </p:cNvPr>
          <p:cNvGrpSpPr/>
          <p:nvPr/>
        </p:nvGrpSpPr>
        <p:grpSpPr>
          <a:xfrm>
            <a:off x="722085" y="2970748"/>
            <a:ext cx="6858000" cy="1971291"/>
            <a:chOff x="755763" y="3995376"/>
            <a:chExt cx="6858000" cy="1971291"/>
          </a:xfrm>
        </p:grpSpPr>
        <p:grpSp>
          <p:nvGrpSpPr>
            <p:cNvPr id="65" name="Group 64">
              <a:extLst>
                <a:ext uri="{FF2B5EF4-FFF2-40B4-BE49-F238E27FC236}">
                  <a16:creationId xmlns:a16="http://schemas.microsoft.com/office/drawing/2014/main" id="{08AB339C-5BFD-F97A-5458-B94811451CCB}"/>
                </a:ext>
              </a:extLst>
            </p:cNvPr>
            <p:cNvGrpSpPr/>
            <p:nvPr/>
          </p:nvGrpSpPr>
          <p:grpSpPr>
            <a:xfrm>
              <a:off x="755763" y="4567635"/>
              <a:ext cx="6858000" cy="1399032"/>
              <a:chOff x="293088" y="2041079"/>
              <a:chExt cx="6848589" cy="1397756"/>
            </a:xfrm>
            <a:effectLst/>
          </p:grpSpPr>
          <p:sp>
            <p:nvSpPr>
              <p:cNvPr id="83" name="Rounded Rectangle 3">
                <a:hlinkClick r:id="" action="ppaction://hlinkshowjump?jump=nextslide"/>
                <a:extLst>
                  <a:ext uri="{FF2B5EF4-FFF2-40B4-BE49-F238E27FC236}">
                    <a16:creationId xmlns:a16="http://schemas.microsoft.com/office/drawing/2014/main" id="{20F4B1F0-6E17-0068-7DFB-940FEA2E3397}"/>
                  </a:ext>
                </a:extLst>
              </p:cNvPr>
              <p:cNvSpPr/>
              <p:nvPr/>
            </p:nvSpPr>
            <p:spPr>
              <a:xfrm>
                <a:off x="293088" y="2041079"/>
                <a:ext cx="6848589" cy="1069258"/>
              </a:xfrm>
              <a:prstGeom prst="roundRect">
                <a:avLst>
                  <a:gd name="adj" fmla="val 4468"/>
                </a:avLst>
              </a:prstGeom>
              <a:solidFill>
                <a:schemeClr val="accent6">
                  <a:lumMod val="20000"/>
                  <a:lumOff val="80000"/>
                </a:schemeClr>
              </a:solid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4" name="Group 83">
                <a:extLst>
                  <a:ext uri="{FF2B5EF4-FFF2-40B4-BE49-F238E27FC236}">
                    <a16:creationId xmlns:a16="http://schemas.microsoft.com/office/drawing/2014/main" id="{9663D653-A087-D795-9C0A-E9268664FC0F}"/>
                  </a:ext>
                </a:extLst>
              </p:cNvPr>
              <p:cNvGrpSpPr>
                <a:grpSpLocks noChangeAspect="1"/>
              </p:cNvGrpSpPr>
              <p:nvPr/>
            </p:nvGrpSpPr>
            <p:grpSpPr>
              <a:xfrm>
                <a:off x="772037" y="2524435"/>
                <a:ext cx="2089487" cy="914400"/>
                <a:chOff x="5405487" y="2428974"/>
                <a:chExt cx="2140771" cy="936843"/>
              </a:xfrm>
              <a:solidFill>
                <a:srgbClr val="E71F1F"/>
              </a:solidFill>
              <a:scene3d>
                <a:camera prst="isometricOffAxis1Top">
                  <a:rot lat="18664799" lon="19558760" rev="2510697"/>
                </a:camera>
                <a:lightRig rig="balanced" dir="t"/>
              </a:scene3d>
            </p:grpSpPr>
            <p:sp>
              <p:nvSpPr>
                <p:cNvPr id="85" name="Oval 84">
                  <a:extLst>
                    <a:ext uri="{FF2B5EF4-FFF2-40B4-BE49-F238E27FC236}">
                      <a16:creationId xmlns:a16="http://schemas.microsoft.com/office/drawing/2014/main" id="{3A868562-B27B-DF58-1CF6-5BA972710C7C}"/>
                    </a:ext>
                  </a:extLst>
                </p:cNvPr>
                <p:cNvSpPr/>
                <p:nvPr/>
              </p:nvSpPr>
              <p:spPr>
                <a:xfrm>
                  <a:off x="5405487"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8D1DB832-BE0A-D1F4-57E9-4B46D20E21FF}"/>
                    </a:ext>
                  </a:extLst>
                </p:cNvPr>
                <p:cNvSpPr/>
                <p:nvPr/>
              </p:nvSpPr>
              <p:spPr>
                <a:xfrm>
                  <a:off x="5405487"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5E96D0F7-1934-9FB2-C918-B6DF639329A3}"/>
                    </a:ext>
                  </a:extLst>
                </p:cNvPr>
                <p:cNvSpPr/>
                <p:nvPr/>
              </p:nvSpPr>
              <p:spPr>
                <a:xfrm>
                  <a:off x="6016658"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a:extLst>
                    <a:ext uri="{FF2B5EF4-FFF2-40B4-BE49-F238E27FC236}">
                      <a16:creationId xmlns:a16="http://schemas.microsoft.com/office/drawing/2014/main" id="{2AF10C4F-F1BB-15AF-EBE3-96169EFCBB32}"/>
                    </a:ext>
                  </a:extLst>
                </p:cNvPr>
                <p:cNvSpPr/>
                <p:nvPr/>
              </p:nvSpPr>
              <p:spPr>
                <a:xfrm>
                  <a:off x="6016658"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a:extLst>
                    <a:ext uri="{FF2B5EF4-FFF2-40B4-BE49-F238E27FC236}">
                      <a16:creationId xmlns:a16="http://schemas.microsoft.com/office/drawing/2014/main" id="{AB96A912-01B6-010C-B4D0-3CEEB3464C16}"/>
                    </a:ext>
                  </a:extLst>
                </p:cNvPr>
                <p:cNvSpPr/>
                <p:nvPr/>
              </p:nvSpPr>
              <p:spPr>
                <a:xfrm>
                  <a:off x="6627829"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9A74746C-ABA8-DF79-853B-E86C0796B7B3}"/>
                    </a:ext>
                  </a:extLst>
                </p:cNvPr>
                <p:cNvSpPr/>
                <p:nvPr/>
              </p:nvSpPr>
              <p:spPr>
                <a:xfrm>
                  <a:off x="6627829"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a:extLst>
                    <a:ext uri="{FF2B5EF4-FFF2-40B4-BE49-F238E27FC236}">
                      <a16:creationId xmlns:a16="http://schemas.microsoft.com/office/drawing/2014/main" id="{EC1C793E-738D-F001-07B0-B67DDD3E3976}"/>
                    </a:ext>
                  </a:extLst>
                </p:cNvPr>
                <p:cNvSpPr/>
                <p:nvPr/>
              </p:nvSpPr>
              <p:spPr>
                <a:xfrm>
                  <a:off x="7239000"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C2C43ABB-9AD9-37E8-E767-A21D8F0B9EA7}"/>
                    </a:ext>
                  </a:extLst>
                </p:cNvPr>
                <p:cNvSpPr/>
                <p:nvPr/>
              </p:nvSpPr>
              <p:spPr>
                <a:xfrm>
                  <a:off x="7239000"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66" name="TextBox 65">
              <a:hlinkClick r:id="" action="ppaction://hlinkshowjump?jump=nextslide"/>
              <a:extLst>
                <a:ext uri="{FF2B5EF4-FFF2-40B4-BE49-F238E27FC236}">
                  <a16:creationId xmlns:a16="http://schemas.microsoft.com/office/drawing/2014/main" id="{037AEA29-5E8C-3DA0-A643-2CF58DF91D77}"/>
                </a:ext>
              </a:extLst>
            </p:cNvPr>
            <p:cNvSpPr txBox="1"/>
            <p:nvPr/>
          </p:nvSpPr>
          <p:spPr>
            <a:xfrm rot="21540000">
              <a:off x="3686660" y="5329789"/>
              <a:ext cx="2116028"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SDET - Staff III</a:t>
              </a:r>
            </a:p>
          </p:txBody>
        </p:sp>
        <p:sp>
          <p:nvSpPr>
            <p:cNvPr id="67" name="Oval 66">
              <a:extLst>
                <a:ext uri="{FF2B5EF4-FFF2-40B4-BE49-F238E27FC236}">
                  <a16:creationId xmlns:a16="http://schemas.microsoft.com/office/drawing/2014/main" id="{C4B053A4-7DB3-88CA-B637-98154721C5B6}"/>
                </a:ext>
              </a:extLst>
            </p:cNvPr>
            <p:cNvSpPr/>
            <p:nvPr/>
          </p:nvSpPr>
          <p:spPr>
            <a:xfrm>
              <a:off x="3293220" y="486963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F8DC043E-48D8-CE17-9738-CD92A17FD1A1}"/>
                </a:ext>
              </a:extLst>
            </p:cNvPr>
            <p:cNvSpPr/>
            <p:nvPr/>
          </p:nvSpPr>
          <p:spPr>
            <a:xfrm>
              <a:off x="3546823" y="517163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a:extLst>
                <a:ext uri="{FF2B5EF4-FFF2-40B4-BE49-F238E27FC236}">
                  <a16:creationId xmlns:a16="http://schemas.microsoft.com/office/drawing/2014/main" id="{6D4A0D7E-A450-E231-1950-6B6064A28BB3}"/>
                </a:ext>
              </a:extLst>
            </p:cNvPr>
            <p:cNvSpPr/>
            <p:nvPr/>
          </p:nvSpPr>
          <p:spPr>
            <a:xfrm>
              <a:off x="3818529" y="473395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a:extLst>
                <a:ext uri="{FF2B5EF4-FFF2-40B4-BE49-F238E27FC236}">
                  <a16:creationId xmlns:a16="http://schemas.microsoft.com/office/drawing/2014/main" id="{EDC8F6B6-ECF9-1D1C-188C-26D727160748}"/>
                </a:ext>
              </a:extLst>
            </p:cNvPr>
            <p:cNvSpPr/>
            <p:nvPr/>
          </p:nvSpPr>
          <p:spPr>
            <a:xfrm>
              <a:off x="4026840" y="504987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a:extLst>
                <a:ext uri="{FF2B5EF4-FFF2-40B4-BE49-F238E27FC236}">
                  <a16:creationId xmlns:a16="http://schemas.microsoft.com/office/drawing/2014/main" id="{BD1E3736-B313-B50B-0A1D-D0928B6066B8}"/>
                </a:ext>
              </a:extLst>
            </p:cNvPr>
            <p:cNvSpPr/>
            <p:nvPr/>
          </p:nvSpPr>
          <p:spPr>
            <a:xfrm>
              <a:off x="4340805" y="45996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a:extLst>
                <a:ext uri="{FF2B5EF4-FFF2-40B4-BE49-F238E27FC236}">
                  <a16:creationId xmlns:a16="http://schemas.microsoft.com/office/drawing/2014/main" id="{966330BC-CF49-AB82-DA1C-34A9904ABF8E}"/>
                </a:ext>
              </a:extLst>
            </p:cNvPr>
            <p:cNvSpPr/>
            <p:nvPr/>
          </p:nvSpPr>
          <p:spPr>
            <a:xfrm>
              <a:off x="4504964" y="492712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a:extLst>
                <a:ext uri="{FF2B5EF4-FFF2-40B4-BE49-F238E27FC236}">
                  <a16:creationId xmlns:a16="http://schemas.microsoft.com/office/drawing/2014/main" id="{0A87E7EA-09E9-F34A-2560-50BEF8AE8781}"/>
                </a:ext>
              </a:extLst>
            </p:cNvPr>
            <p:cNvSpPr/>
            <p:nvPr/>
          </p:nvSpPr>
          <p:spPr>
            <a:xfrm>
              <a:off x="4795625" y="447705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0DD98F0F-571C-C6BB-2BFD-05B6119A4A44}"/>
                </a:ext>
              </a:extLst>
            </p:cNvPr>
            <p:cNvSpPr/>
            <p:nvPr/>
          </p:nvSpPr>
          <p:spPr>
            <a:xfrm>
              <a:off x="4985210" y="479121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C19C1A83-408C-E788-C609-2914D1798A2E}"/>
                </a:ext>
              </a:extLst>
            </p:cNvPr>
            <p:cNvSpPr/>
            <p:nvPr/>
          </p:nvSpPr>
          <p:spPr>
            <a:xfrm>
              <a:off x="5268917" y="436101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a16="http://schemas.microsoft.com/office/drawing/2014/main" id="{6688375B-1EB6-91E4-2615-F752319428AD}"/>
                </a:ext>
              </a:extLst>
            </p:cNvPr>
            <p:cNvSpPr/>
            <p:nvPr/>
          </p:nvSpPr>
          <p:spPr>
            <a:xfrm>
              <a:off x="5457044" y="466996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a:extLst>
                <a:ext uri="{FF2B5EF4-FFF2-40B4-BE49-F238E27FC236}">
                  <a16:creationId xmlns:a16="http://schemas.microsoft.com/office/drawing/2014/main" id="{74EAEAB7-3D42-CAA4-5047-4A0E07A5E770}"/>
                </a:ext>
              </a:extLst>
            </p:cNvPr>
            <p:cNvSpPr/>
            <p:nvPr/>
          </p:nvSpPr>
          <p:spPr>
            <a:xfrm>
              <a:off x="5737579" y="4227258"/>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a:extLst>
                <a:ext uri="{FF2B5EF4-FFF2-40B4-BE49-F238E27FC236}">
                  <a16:creationId xmlns:a16="http://schemas.microsoft.com/office/drawing/2014/main" id="{7CDE28FD-873C-9B69-71E6-600B6991623C}"/>
                </a:ext>
              </a:extLst>
            </p:cNvPr>
            <p:cNvSpPr/>
            <p:nvPr/>
          </p:nvSpPr>
          <p:spPr>
            <a:xfrm>
              <a:off x="5923185" y="455763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EF9DD858-E462-A525-24FE-8F29884A49D3}"/>
                </a:ext>
              </a:extLst>
            </p:cNvPr>
            <p:cNvSpPr/>
            <p:nvPr/>
          </p:nvSpPr>
          <p:spPr>
            <a:xfrm>
              <a:off x="6196661" y="41207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a:extLst>
                <a:ext uri="{FF2B5EF4-FFF2-40B4-BE49-F238E27FC236}">
                  <a16:creationId xmlns:a16="http://schemas.microsoft.com/office/drawing/2014/main" id="{CE97C150-3DE3-9978-2712-679A33918957}"/>
                </a:ext>
              </a:extLst>
            </p:cNvPr>
            <p:cNvSpPr/>
            <p:nvPr/>
          </p:nvSpPr>
          <p:spPr>
            <a:xfrm>
              <a:off x="6384455" y="442482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a:extLst>
                <a:ext uri="{FF2B5EF4-FFF2-40B4-BE49-F238E27FC236}">
                  <a16:creationId xmlns:a16="http://schemas.microsoft.com/office/drawing/2014/main" id="{03588210-2BE4-7795-2873-6D94DB7003B2}"/>
                </a:ext>
              </a:extLst>
            </p:cNvPr>
            <p:cNvSpPr/>
            <p:nvPr/>
          </p:nvSpPr>
          <p:spPr>
            <a:xfrm>
              <a:off x="6647408" y="399537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06DC257F-DE1A-2D9D-4C68-D59C148EA17F}"/>
                </a:ext>
              </a:extLst>
            </p:cNvPr>
            <p:cNvSpPr/>
            <p:nvPr/>
          </p:nvSpPr>
          <p:spPr>
            <a:xfrm>
              <a:off x="6854469" y="429898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513114932"/>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8F0"/>
        </a:solidFill>
        <a:effectLst/>
      </p:bgPr>
    </p:bg>
    <p:spTree>
      <p:nvGrpSpPr>
        <p:cNvPr id="1" name=""/>
        <p:cNvGrpSpPr/>
        <p:nvPr/>
      </p:nvGrpSpPr>
      <p:grpSpPr>
        <a:xfrm>
          <a:off x="0" y="0"/>
          <a:ext cx="0" cy="0"/>
          <a:chOff x="0" y="0"/>
          <a:chExt cx="0" cy="0"/>
        </a:xfrm>
      </p:grpSpPr>
      <p:sp>
        <p:nvSpPr>
          <p:cNvPr id="6" name="Text 11">
            <a:extLst>
              <a:ext uri="{FF2B5EF4-FFF2-40B4-BE49-F238E27FC236}">
                <a16:creationId xmlns:a16="http://schemas.microsoft.com/office/drawing/2014/main" id="{8BB926E1-EB6F-C4A0-153B-A22C1A63287E}"/>
              </a:ext>
            </a:extLst>
          </p:cNvPr>
          <p:cNvSpPr/>
          <p:nvPr/>
        </p:nvSpPr>
        <p:spPr>
          <a:xfrm>
            <a:off x="1763372" y="138924"/>
            <a:ext cx="7131245" cy="556637"/>
          </a:xfrm>
          <a:prstGeom prst="rect">
            <a:avLst/>
          </a:prstGeom>
          <a:noFill/>
          <a:ln/>
        </p:spPr>
        <p:txBody>
          <a:bodyPr wrap="square" lIns="0" tIns="0" rIns="0" bIns="0" rtlCol="0" anchor="t"/>
          <a:lstStyle/>
          <a:p>
            <a:pPr defTabSz="1219170">
              <a:defRPr/>
            </a:pPr>
            <a:r>
              <a:rPr lang="en-US" sz="4000" kern="0" spc="-48" dirty="0">
                <a:solidFill>
                  <a:srgbClr val="090909"/>
                </a:solidFill>
                <a:latin typeface="Suisse Intl" pitchFamily="34" charset="0"/>
              </a:rPr>
              <a:t>QA Automation – Intermediate 1/2</a:t>
            </a:r>
            <a:endParaRPr lang="en-US" sz="4000" dirty="0">
              <a:solidFill>
                <a:prstClr val="black"/>
              </a:solidFill>
              <a:latin typeface="Calibri" panose="020F0502020204030204"/>
            </a:endParaRPr>
          </a:p>
        </p:txBody>
      </p:sp>
      <p:sp>
        <p:nvSpPr>
          <p:cNvPr id="97" name="TextBox 96">
            <a:extLst>
              <a:ext uri="{FF2B5EF4-FFF2-40B4-BE49-F238E27FC236}">
                <a16:creationId xmlns:a16="http://schemas.microsoft.com/office/drawing/2014/main" id="{A00B7E94-64C8-D42C-B3DD-8E29B358E246}"/>
              </a:ext>
            </a:extLst>
          </p:cNvPr>
          <p:cNvSpPr txBox="1"/>
          <p:nvPr/>
        </p:nvSpPr>
        <p:spPr>
          <a:xfrm>
            <a:off x="7629235" y="695561"/>
            <a:ext cx="4276437" cy="1084912"/>
          </a:xfrm>
          <a:prstGeom prst="rect">
            <a:avLst/>
          </a:prstGeom>
          <a:noFill/>
        </p:spPr>
        <p:txBody>
          <a:bodyPr wrap="square">
            <a:spAutoFit/>
          </a:bodyPr>
          <a:lstStyle/>
          <a:p>
            <a:pPr algn="just"/>
            <a:r>
              <a:rPr lang="en-US" sz="1200" b="1" dirty="0"/>
              <a:t>Intermediate – </a:t>
            </a:r>
            <a:r>
              <a:rPr lang="en-US" sz="1050" dirty="0"/>
              <a:t>Self-Taught, Language domain.</a:t>
            </a:r>
          </a:p>
          <a:p>
            <a:pPr algn="just"/>
            <a:r>
              <a:rPr lang="en-US" sz="1050" dirty="0"/>
              <a:t>Able to analyze, understand and maintain an existing framework. Full domain in automation cycle.</a:t>
            </a:r>
          </a:p>
          <a:p>
            <a:pPr algn="just"/>
            <a:r>
              <a:rPr lang="en-US" sz="1050" dirty="0"/>
              <a:t>Able to use control version tools to submit, merge, pull and resolve conflicts. </a:t>
            </a:r>
          </a:p>
          <a:p>
            <a:pPr algn="just"/>
            <a:r>
              <a:rPr lang="en-US" sz="1050" dirty="0"/>
              <a:t>Able to troubleshoot, trace and fix errors.</a:t>
            </a:r>
          </a:p>
        </p:txBody>
      </p:sp>
      <p:sp>
        <p:nvSpPr>
          <p:cNvPr id="98" name="TextBox 97">
            <a:extLst>
              <a:ext uri="{FF2B5EF4-FFF2-40B4-BE49-F238E27FC236}">
                <a16:creationId xmlns:a16="http://schemas.microsoft.com/office/drawing/2014/main" id="{8CCCD548-FE50-AB29-ADA8-00E8F4DEEC4B}"/>
              </a:ext>
            </a:extLst>
          </p:cNvPr>
          <p:cNvSpPr txBox="1"/>
          <p:nvPr/>
        </p:nvSpPr>
        <p:spPr>
          <a:xfrm>
            <a:off x="7629235" y="1812320"/>
            <a:ext cx="4276437" cy="4293483"/>
          </a:xfrm>
          <a:prstGeom prst="rect">
            <a:avLst/>
          </a:prstGeom>
          <a:noFill/>
        </p:spPr>
        <p:txBody>
          <a:bodyPr wrap="square">
            <a:spAutoFit/>
          </a:bodyPr>
          <a:lstStyle/>
          <a:p>
            <a:pPr algn="just"/>
            <a:r>
              <a:rPr lang="en-US" sz="1050" b="1" dirty="0"/>
              <a:t>Training Program:</a:t>
            </a:r>
            <a:r>
              <a:rPr lang="en-US" sz="1050" dirty="0"/>
              <a:t> </a:t>
            </a:r>
          </a:p>
          <a:p>
            <a:pPr algn="just"/>
            <a:r>
              <a:rPr lang="en-US" sz="1050" b="1" dirty="0"/>
              <a:t>Language Domain</a:t>
            </a:r>
          </a:p>
          <a:p>
            <a:pPr marL="628650" lvl="1" indent="-171450" algn="just">
              <a:buFont typeface="Arial" panose="020B0604020202020204" pitchFamily="34" charset="0"/>
              <a:buChar char="•"/>
            </a:pPr>
            <a:r>
              <a:rPr lang="en-US" sz="1050" dirty="0"/>
              <a:t>Knowledge in Design Patterns</a:t>
            </a:r>
          </a:p>
          <a:p>
            <a:pPr marL="1085850" lvl="2" indent="-171450" algn="just">
              <a:buFont typeface="Arial" panose="020B0604020202020204" pitchFamily="34" charset="0"/>
              <a:buChar char="•"/>
            </a:pPr>
            <a:r>
              <a:rPr lang="en-US" sz="1050" dirty="0"/>
              <a:t>Object Oriented Programming (Inheritance, overloading, overwriting, encapsulation, etc..)</a:t>
            </a:r>
          </a:p>
          <a:p>
            <a:pPr marL="1085850" lvl="2" indent="-171450" algn="just">
              <a:buFont typeface="Arial" panose="020B0604020202020204" pitchFamily="34" charset="0"/>
              <a:buChar char="•"/>
            </a:pPr>
            <a:r>
              <a:rPr lang="en-US" sz="1050" dirty="0"/>
              <a:t>Functional Programming (recursively, based in functions)</a:t>
            </a:r>
          </a:p>
          <a:p>
            <a:pPr marL="628650" lvl="1" indent="-171450" algn="just">
              <a:buFont typeface="Arial" panose="020B0604020202020204" pitchFamily="34" charset="0"/>
              <a:buChar char="•"/>
            </a:pPr>
            <a:r>
              <a:rPr lang="en-US" sz="1050" dirty="0"/>
              <a:t>Knowledge in logical interactions</a:t>
            </a:r>
          </a:p>
          <a:p>
            <a:pPr marL="1085850" lvl="2" indent="-171450" algn="just">
              <a:buFont typeface="Arial" panose="020B0604020202020204" pitchFamily="34" charset="0"/>
              <a:buChar char="•"/>
            </a:pPr>
            <a:r>
              <a:rPr lang="en-US" sz="1050" dirty="0"/>
              <a:t>If, Else, Switches, </a:t>
            </a:r>
            <a:r>
              <a:rPr lang="en-US" sz="1050" dirty="0" err="1"/>
              <a:t>etc</a:t>
            </a:r>
            <a:r>
              <a:rPr lang="en-US" sz="1050" dirty="0"/>
              <a:t>…</a:t>
            </a:r>
          </a:p>
          <a:p>
            <a:pPr marL="628650" lvl="1" indent="-171450" algn="just">
              <a:buFont typeface="Arial" panose="020B0604020202020204" pitchFamily="34" charset="0"/>
              <a:buChar char="•"/>
            </a:pPr>
            <a:r>
              <a:rPr lang="en-US" sz="1050" dirty="0"/>
              <a:t>Knowledge in repetitive structures</a:t>
            </a:r>
          </a:p>
          <a:p>
            <a:pPr marL="1085850" lvl="2" indent="-171450" algn="just">
              <a:buFont typeface="Arial" panose="020B0604020202020204" pitchFamily="34" charset="0"/>
              <a:buChar char="•"/>
            </a:pPr>
            <a:r>
              <a:rPr lang="en-US" sz="1050" dirty="0"/>
              <a:t>For, for each, while, do while, </a:t>
            </a:r>
            <a:r>
              <a:rPr lang="en-US" sz="1050" dirty="0" err="1"/>
              <a:t>etc</a:t>
            </a:r>
            <a:r>
              <a:rPr lang="en-US" sz="1050" dirty="0"/>
              <a:t>…</a:t>
            </a:r>
          </a:p>
          <a:p>
            <a:pPr marL="628650" lvl="1" indent="-171450" algn="just">
              <a:buFont typeface="Arial" panose="020B0604020202020204" pitchFamily="34" charset="0"/>
              <a:buChar char="•"/>
            </a:pPr>
            <a:r>
              <a:rPr lang="en-US" sz="1050" dirty="0"/>
              <a:t>Knowledge in data structures</a:t>
            </a:r>
          </a:p>
          <a:p>
            <a:pPr marL="1085850" lvl="2" indent="-171450" algn="just">
              <a:buFont typeface="Arial" panose="020B0604020202020204" pitchFamily="34" charset="0"/>
              <a:buChar char="•"/>
            </a:pPr>
            <a:r>
              <a:rPr lang="en-US" sz="1050" dirty="0"/>
              <a:t>Lists, Collections, Maps, objects, </a:t>
            </a:r>
            <a:r>
              <a:rPr lang="en-US" sz="1050" dirty="0" err="1"/>
              <a:t>etc</a:t>
            </a:r>
            <a:r>
              <a:rPr lang="en-US" sz="1050" dirty="0"/>
              <a:t>…</a:t>
            </a:r>
          </a:p>
          <a:p>
            <a:pPr algn="just"/>
            <a:endParaRPr lang="en-US" sz="1050" b="1" dirty="0"/>
          </a:p>
          <a:p>
            <a:pPr algn="just"/>
            <a:r>
              <a:rPr lang="en-US" sz="1050" b="1" dirty="0"/>
              <a:t>Testing Frameworks</a:t>
            </a:r>
          </a:p>
          <a:p>
            <a:pPr marL="628650" lvl="1" indent="-171450" algn="just">
              <a:buFont typeface="Arial" panose="020B0604020202020204" pitchFamily="34" charset="0"/>
              <a:buChar char="•"/>
            </a:pPr>
            <a:r>
              <a:rPr lang="en-US" sz="1050" dirty="0"/>
              <a:t>Knowledge and hands-on experience at least one testing Framework (TestNG, </a:t>
            </a:r>
            <a:r>
              <a:rPr lang="en-US" sz="1050" dirty="0" err="1"/>
              <a:t>Nunit</a:t>
            </a:r>
            <a:r>
              <a:rPr lang="en-US" sz="1050" dirty="0"/>
              <a:t>, </a:t>
            </a:r>
            <a:r>
              <a:rPr lang="en-US" sz="1050" dirty="0" err="1"/>
              <a:t>Xunit</a:t>
            </a:r>
            <a:r>
              <a:rPr lang="en-US" sz="1050" dirty="0"/>
              <a:t>)</a:t>
            </a:r>
          </a:p>
          <a:p>
            <a:pPr marL="628650" lvl="1" indent="-171450" algn="just">
              <a:buFont typeface="Arial" panose="020B0604020202020204" pitchFamily="34" charset="0"/>
              <a:buChar char="•"/>
            </a:pPr>
            <a:r>
              <a:rPr lang="en-US" sz="1050" dirty="0"/>
              <a:t>Test execution organization (create tests suites, grouping test cases, Tests execution by commands)</a:t>
            </a:r>
          </a:p>
          <a:p>
            <a:pPr marL="628650" lvl="1" indent="-171450" algn="just">
              <a:buFont typeface="Arial" panose="020B0604020202020204" pitchFamily="34" charset="0"/>
              <a:buChar char="•"/>
            </a:pPr>
            <a:r>
              <a:rPr lang="en-US" sz="1050" dirty="0"/>
              <a:t>Test execution using parametrization (environment name, browser type, device, </a:t>
            </a:r>
            <a:r>
              <a:rPr lang="en-US" sz="1050" dirty="0" err="1"/>
              <a:t>etc</a:t>
            </a:r>
            <a:r>
              <a:rPr lang="en-US" sz="1050" dirty="0"/>
              <a:t>)</a:t>
            </a:r>
          </a:p>
          <a:p>
            <a:pPr marL="628650" lvl="1" indent="-171450" algn="just">
              <a:buFont typeface="Arial" panose="020B0604020202020204" pitchFamily="34" charset="0"/>
              <a:buChar char="•"/>
            </a:pPr>
            <a:r>
              <a:rPr lang="en-US" sz="1050" dirty="0"/>
              <a:t>Knowledge in testing framework structure</a:t>
            </a:r>
          </a:p>
          <a:p>
            <a:pPr marL="1085850" lvl="2" indent="-171450" algn="just">
              <a:buFont typeface="Arial" panose="020B0604020202020204" pitchFamily="34" charset="0"/>
              <a:buChar char="•"/>
            </a:pPr>
            <a:r>
              <a:rPr lang="en-US" sz="1050" dirty="0"/>
              <a:t>Annotations, hooks</a:t>
            </a:r>
          </a:p>
          <a:p>
            <a:pPr marL="1085850" lvl="2" indent="-171450" algn="just">
              <a:buFont typeface="Arial" panose="020B0604020202020204" pitchFamily="34" charset="0"/>
              <a:buChar char="•"/>
            </a:pPr>
            <a:r>
              <a:rPr lang="en-US" sz="1050" dirty="0"/>
              <a:t>Handling Tags, Priority, Exclusions, etc..</a:t>
            </a:r>
          </a:p>
          <a:p>
            <a:pPr marL="1085850" lvl="2" indent="-171450" algn="just">
              <a:buFont typeface="Arial" panose="020B0604020202020204" pitchFamily="34" charset="0"/>
              <a:buChar char="•"/>
            </a:pPr>
            <a:r>
              <a:rPr lang="en-US" sz="1050" dirty="0"/>
              <a:t>Retry capability</a:t>
            </a:r>
          </a:p>
          <a:p>
            <a:pPr marL="628650" lvl="1" indent="-171450" algn="just">
              <a:buFont typeface="Arial" panose="020B0604020202020204" pitchFamily="34" charset="0"/>
              <a:buChar char="•"/>
            </a:pPr>
            <a:r>
              <a:rPr lang="en-US" sz="1050" dirty="0"/>
              <a:t>Knowledge in Data Providers </a:t>
            </a:r>
          </a:p>
        </p:txBody>
      </p:sp>
      <p:pic>
        <p:nvPicPr>
          <p:cNvPr id="4" name="Image 0" descr="https://pitch-assets-ccb95893-de3f-4266-973c-20049231b248.s3.eu-west-1.amazonaws.com/35f1d9a3-be79-41bb-8b33-f01f69bff292?pitch-bytes=12564&amp;pitch-content-type=image%2Fpng">
            <a:extLst>
              <a:ext uri="{FF2B5EF4-FFF2-40B4-BE49-F238E27FC236}">
                <a16:creationId xmlns:a16="http://schemas.microsoft.com/office/drawing/2014/main" id="{2578440D-ACFF-0DBA-6B6A-6B5F3A23195F}"/>
              </a:ext>
            </a:extLst>
          </p:cNvPr>
          <p:cNvPicPr>
            <a:picLocks noChangeAspect="1"/>
          </p:cNvPicPr>
          <p:nvPr/>
        </p:nvPicPr>
        <p:blipFill>
          <a:blip r:embed="rId4"/>
          <a:srcRect/>
          <a:stretch/>
        </p:blipFill>
        <p:spPr>
          <a:xfrm>
            <a:off x="11793541" y="6155039"/>
            <a:ext cx="165217" cy="474559"/>
          </a:xfrm>
          <a:prstGeom prst="rect">
            <a:avLst/>
          </a:prstGeom>
        </p:spPr>
      </p:pic>
      <p:pic>
        <p:nvPicPr>
          <p:cNvPr id="5" name="Graphic 4" descr="Work from home Wi-Fi with solid fill">
            <a:hlinkClick r:id="rId5" action="ppaction://hlinksldjump"/>
            <a:extLst>
              <a:ext uri="{FF2B5EF4-FFF2-40B4-BE49-F238E27FC236}">
                <a16:creationId xmlns:a16="http://schemas.microsoft.com/office/drawing/2014/main" id="{4EFEEF1E-0CAD-3D42-AD61-2AFDAB8220D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105230" y="6391373"/>
            <a:ext cx="424601" cy="424601"/>
          </a:xfrm>
          <a:prstGeom prst="rect">
            <a:avLst/>
          </a:prstGeom>
        </p:spPr>
      </p:pic>
      <p:pic>
        <p:nvPicPr>
          <p:cNvPr id="1026" name="Picture 2" descr="SDET Tech: A Leading AI-driven Quality Engineering Company">
            <a:extLst>
              <a:ext uri="{FF2B5EF4-FFF2-40B4-BE49-F238E27FC236}">
                <a16:creationId xmlns:a16="http://schemas.microsoft.com/office/drawing/2014/main" id="{6EABA015-AEDC-6E03-FFB5-73A50C6B045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7017" y="160375"/>
            <a:ext cx="1548903" cy="556637"/>
          </a:xfrm>
          <a:prstGeom prst="rect">
            <a:avLst/>
          </a:prstGeom>
          <a:noFill/>
          <a:extLst>
            <a:ext uri="{909E8E84-426E-40DD-AFC4-6F175D3DCCD1}">
              <a14:hiddenFill xmlns:a14="http://schemas.microsoft.com/office/drawing/2010/main">
                <a:solidFill>
                  <a:srgbClr val="FFFFFF"/>
                </a:solidFill>
              </a14:hiddenFill>
            </a:ext>
          </a:extLst>
        </p:spPr>
      </p:pic>
      <p:grpSp>
        <p:nvGrpSpPr>
          <p:cNvPr id="50" name="Group 49">
            <a:extLst>
              <a:ext uri="{FF2B5EF4-FFF2-40B4-BE49-F238E27FC236}">
                <a16:creationId xmlns:a16="http://schemas.microsoft.com/office/drawing/2014/main" id="{5691FDA2-DA53-EEF1-67C1-4F6DB0763803}"/>
              </a:ext>
            </a:extLst>
          </p:cNvPr>
          <p:cNvGrpSpPr/>
          <p:nvPr/>
        </p:nvGrpSpPr>
        <p:grpSpPr>
          <a:xfrm>
            <a:off x="712767" y="4061455"/>
            <a:ext cx="6858000" cy="1971291"/>
            <a:chOff x="755763" y="3995376"/>
            <a:chExt cx="6858000" cy="1971291"/>
          </a:xfrm>
        </p:grpSpPr>
        <p:grpSp>
          <p:nvGrpSpPr>
            <p:cNvPr id="103" name="Group 102">
              <a:extLst>
                <a:ext uri="{FF2B5EF4-FFF2-40B4-BE49-F238E27FC236}">
                  <a16:creationId xmlns:a16="http://schemas.microsoft.com/office/drawing/2014/main" id="{EF432858-8CDD-7BAA-4C90-33FAA1AB83F6}"/>
                </a:ext>
              </a:extLst>
            </p:cNvPr>
            <p:cNvGrpSpPr/>
            <p:nvPr/>
          </p:nvGrpSpPr>
          <p:grpSpPr>
            <a:xfrm>
              <a:off x="755763" y="4567635"/>
              <a:ext cx="6858000" cy="1399032"/>
              <a:chOff x="293088" y="2041079"/>
              <a:chExt cx="6848589" cy="1397756"/>
            </a:xfrm>
            <a:effectLst/>
          </p:grpSpPr>
          <p:sp>
            <p:nvSpPr>
              <p:cNvPr id="1039" name="Rounded Rectangle 3">
                <a:hlinkClick r:id="" action="ppaction://hlinkshowjump?jump=previousslide"/>
                <a:extLst>
                  <a:ext uri="{FF2B5EF4-FFF2-40B4-BE49-F238E27FC236}">
                    <a16:creationId xmlns:a16="http://schemas.microsoft.com/office/drawing/2014/main" id="{1A67C4BB-B87D-AEA6-40F6-6BAB6504CD33}"/>
                  </a:ext>
                </a:extLst>
              </p:cNvPr>
              <p:cNvSpPr/>
              <p:nvPr/>
            </p:nvSpPr>
            <p:spPr>
              <a:xfrm>
                <a:off x="293088" y="2041079"/>
                <a:ext cx="6848589" cy="1069258"/>
              </a:xfrm>
              <a:prstGeom prst="roundRect">
                <a:avLst>
                  <a:gd name="adj" fmla="val 4468"/>
                </a:avLst>
              </a:prstGeom>
              <a:solidFill>
                <a:schemeClr val="accent6">
                  <a:lumMod val="20000"/>
                  <a:lumOff val="80000"/>
                </a:schemeClr>
              </a:solid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40" name="Group 1039">
                <a:extLst>
                  <a:ext uri="{FF2B5EF4-FFF2-40B4-BE49-F238E27FC236}">
                    <a16:creationId xmlns:a16="http://schemas.microsoft.com/office/drawing/2014/main" id="{369B2ABC-39FE-9F35-74C4-36079B771F64}"/>
                  </a:ext>
                </a:extLst>
              </p:cNvPr>
              <p:cNvGrpSpPr>
                <a:grpSpLocks noChangeAspect="1"/>
              </p:cNvGrpSpPr>
              <p:nvPr/>
            </p:nvGrpSpPr>
            <p:grpSpPr>
              <a:xfrm>
                <a:off x="772037" y="2524435"/>
                <a:ext cx="2089487" cy="914400"/>
                <a:chOff x="5405487" y="2428974"/>
                <a:chExt cx="2140771" cy="936843"/>
              </a:xfrm>
              <a:solidFill>
                <a:srgbClr val="E71F1F"/>
              </a:solidFill>
              <a:scene3d>
                <a:camera prst="isometricOffAxis1Top">
                  <a:rot lat="18664799" lon="19558760" rev="2510697"/>
                </a:camera>
                <a:lightRig rig="balanced" dir="t"/>
              </a:scene3d>
            </p:grpSpPr>
            <p:sp>
              <p:nvSpPr>
                <p:cNvPr id="1041" name="Oval 1040">
                  <a:extLst>
                    <a:ext uri="{FF2B5EF4-FFF2-40B4-BE49-F238E27FC236}">
                      <a16:creationId xmlns:a16="http://schemas.microsoft.com/office/drawing/2014/main" id="{9C5CFEA4-6B22-AEF6-743D-8F4C130E2738}"/>
                    </a:ext>
                  </a:extLst>
                </p:cNvPr>
                <p:cNvSpPr/>
                <p:nvPr/>
              </p:nvSpPr>
              <p:spPr>
                <a:xfrm>
                  <a:off x="5405487"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2" name="Oval 1041">
                  <a:extLst>
                    <a:ext uri="{FF2B5EF4-FFF2-40B4-BE49-F238E27FC236}">
                      <a16:creationId xmlns:a16="http://schemas.microsoft.com/office/drawing/2014/main" id="{B38A32CB-0544-1917-3F49-61D6D4F0DF06}"/>
                    </a:ext>
                  </a:extLst>
                </p:cNvPr>
                <p:cNvSpPr/>
                <p:nvPr/>
              </p:nvSpPr>
              <p:spPr>
                <a:xfrm>
                  <a:off x="5405487"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3" name="Oval 1042">
                  <a:extLst>
                    <a:ext uri="{FF2B5EF4-FFF2-40B4-BE49-F238E27FC236}">
                      <a16:creationId xmlns:a16="http://schemas.microsoft.com/office/drawing/2014/main" id="{F185A9E5-D100-1141-0364-EDF18B8F3A1D}"/>
                    </a:ext>
                  </a:extLst>
                </p:cNvPr>
                <p:cNvSpPr/>
                <p:nvPr/>
              </p:nvSpPr>
              <p:spPr>
                <a:xfrm>
                  <a:off x="6016658"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4" name="Oval 1043">
                  <a:extLst>
                    <a:ext uri="{FF2B5EF4-FFF2-40B4-BE49-F238E27FC236}">
                      <a16:creationId xmlns:a16="http://schemas.microsoft.com/office/drawing/2014/main" id="{048B6478-DD8F-6AF2-E4DF-0437A0E7C57D}"/>
                    </a:ext>
                  </a:extLst>
                </p:cNvPr>
                <p:cNvSpPr/>
                <p:nvPr/>
              </p:nvSpPr>
              <p:spPr>
                <a:xfrm>
                  <a:off x="6016658"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5" name="Oval 1044">
                  <a:extLst>
                    <a:ext uri="{FF2B5EF4-FFF2-40B4-BE49-F238E27FC236}">
                      <a16:creationId xmlns:a16="http://schemas.microsoft.com/office/drawing/2014/main" id="{92584A10-BDAB-B8EA-ED85-1359CC77C750}"/>
                    </a:ext>
                  </a:extLst>
                </p:cNvPr>
                <p:cNvSpPr/>
                <p:nvPr/>
              </p:nvSpPr>
              <p:spPr>
                <a:xfrm>
                  <a:off x="6627829"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6" name="Oval 1045">
                  <a:extLst>
                    <a:ext uri="{FF2B5EF4-FFF2-40B4-BE49-F238E27FC236}">
                      <a16:creationId xmlns:a16="http://schemas.microsoft.com/office/drawing/2014/main" id="{D56D7D6E-0481-CCD5-4F8A-5319ADA0453A}"/>
                    </a:ext>
                  </a:extLst>
                </p:cNvPr>
                <p:cNvSpPr/>
                <p:nvPr/>
              </p:nvSpPr>
              <p:spPr>
                <a:xfrm>
                  <a:off x="6627829"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7" name="Oval 1046">
                  <a:extLst>
                    <a:ext uri="{FF2B5EF4-FFF2-40B4-BE49-F238E27FC236}">
                      <a16:creationId xmlns:a16="http://schemas.microsoft.com/office/drawing/2014/main" id="{D59D1F74-26B6-CC97-8EA3-C25EBD4BD521}"/>
                    </a:ext>
                  </a:extLst>
                </p:cNvPr>
                <p:cNvSpPr/>
                <p:nvPr/>
              </p:nvSpPr>
              <p:spPr>
                <a:xfrm>
                  <a:off x="7239000"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8" name="Oval 1047">
                  <a:extLst>
                    <a:ext uri="{FF2B5EF4-FFF2-40B4-BE49-F238E27FC236}">
                      <a16:creationId xmlns:a16="http://schemas.microsoft.com/office/drawing/2014/main" id="{6119B006-6D27-0E53-8EDE-F883589785B4}"/>
                    </a:ext>
                  </a:extLst>
                </p:cNvPr>
                <p:cNvSpPr/>
                <p:nvPr/>
              </p:nvSpPr>
              <p:spPr>
                <a:xfrm>
                  <a:off x="7239000"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04" name="TextBox 103">
              <a:hlinkClick r:id="rId9" action="ppaction://hlinksldjump"/>
              <a:extLst>
                <a:ext uri="{FF2B5EF4-FFF2-40B4-BE49-F238E27FC236}">
                  <a16:creationId xmlns:a16="http://schemas.microsoft.com/office/drawing/2014/main" id="{55666822-EF5A-A933-76BC-FEFFB417B1B4}"/>
                </a:ext>
              </a:extLst>
            </p:cNvPr>
            <p:cNvSpPr txBox="1"/>
            <p:nvPr/>
          </p:nvSpPr>
          <p:spPr>
            <a:xfrm rot="21540000">
              <a:off x="3774824" y="5329789"/>
              <a:ext cx="1939698"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SDET - Staff I</a:t>
              </a:r>
            </a:p>
          </p:txBody>
        </p:sp>
        <p:sp>
          <p:nvSpPr>
            <p:cNvPr id="126" name="Oval 125">
              <a:extLst>
                <a:ext uri="{FF2B5EF4-FFF2-40B4-BE49-F238E27FC236}">
                  <a16:creationId xmlns:a16="http://schemas.microsoft.com/office/drawing/2014/main" id="{BBEB05FD-7C96-A83B-EA49-26790FCD168D}"/>
                </a:ext>
              </a:extLst>
            </p:cNvPr>
            <p:cNvSpPr/>
            <p:nvPr/>
          </p:nvSpPr>
          <p:spPr>
            <a:xfrm>
              <a:off x="3293220" y="486963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a:extLst>
                <a:ext uri="{FF2B5EF4-FFF2-40B4-BE49-F238E27FC236}">
                  <a16:creationId xmlns:a16="http://schemas.microsoft.com/office/drawing/2014/main" id="{5A3E50EC-7B13-2B32-4DC9-F71D9D543146}"/>
                </a:ext>
              </a:extLst>
            </p:cNvPr>
            <p:cNvSpPr/>
            <p:nvPr/>
          </p:nvSpPr>
          <p:spPr>
            <a:xfrm>
              <a:off x="3546823" y="517163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4" name="Oval 1023">
              <a:extLst>
                <a:ext uri="{FF2B5EF4-FFF2-40B4-BE49-F238E27FC236}">
                  <a16:creationId xmlns:a16="http://schemas.microsoft.com/office/drawing/2014/main" id="{388A16A5-C59E-A14A-0D20-A40137FE8781}"/>
                </a:ext>
              </a:extLst>
            </p:cNvPr>
            <p:cNvSpPr/>
            <p:nvPr/>
          </p:nvSpPr>
          <p:spPr>
            <a:xfrm>
              <a:off x="3818529" y="473395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5" name="Oval 1024">
              <a:extLst>
                <a:ext uri="{FF2B5EF4-FFF2-40B4-BE49-F238E27FC236}">
                  <a16:creationId xmlns:a16="http://schemas.microsoft.com/office/drawing/2014/main" id="{FC535234-EB64-AFE9-93CB-1224C1987F41}"/>
                </a:ext>
              </a:extLst>
            </p:cNvPr>
            <p:cNvSpPr/>
            <p:nvPr/>
          </p:nvSpPr>
          <p:spPr>
            <a:xfrm>
              <a:off x="4026840" y="504987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7" name="Oval 1026">
              <a:extLst>
                <a:ext uri="{FF2B5EF4-FFF2-40B4-BE49-F238E27FC236}">
                  <a16:creationId xmlns:a16="http://schemas.microsoft.com/office/drawing/2014/main" id="{5804A048-7850-CC4C-7C8A-664B9E6E4C7F}"/>
                </a:ext>
              </a:extLst>
            </p:cNvPr>
            <p:cNvSpPr/>
            <p:nvPr/>
          </p:nvSpPr>
          <p:spPr>
            <a:xfrm>
              <a:off x="4340805" y="45996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8" name="Oval 1027">
              <a:extLst>
                <a:ext uri="{FF2B5EF4-FFF2-40B4-BE49-F238E27FC236}">
                  <a16:creationId xmlns:a16="http://schemas.microsoft.com/office/drawing/2014/main" id="{2C12C634-9A82-6A52-6879-0A4B21705A69}"/>
                </a:ext>
              </a:extLst>
            </p:cNvPr>
            <p:cNvSpPr/>
            <p:nvPr/>
          </p:nvSpPr>
          <p:spPr>
            <a:xfrm>
              <a:off x="4504964" y="492712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9" name="Oval 1028">
              <a:extLst>
                <a:ext uri="{FF2B5EF4-FFF2-40B4-BE49-F238E27FC236}">
                  <a16:creationId xmlns:a16="http://schemas.microsoft.com/office/drawing/2014/main" id="{7EF2A044-43EA-AF79-2B1F-7BD3F5D339BF}"/>
                </a:ext>
              </a:extLst>
            </p:cNvPr>
            <p:cNvSpPr/>
            <p:nvPr/>
          </p:nvSpPr>
          <p:spPr>
            <a:xfrm>
              <a:off x="4795625" y="447705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0" name="Oval 1029">
              <a:extLst>
                <a:ext uri="{FF2B5EF4-FFF2-40B4-BE49-F238E27FC236}">
                  <a16:creationId xmlns:a16="http://schemas.microsoft.com/office/drawing/2014/main" id="{5BE0DF62-952C-8693-B340-ADEB7F14C592}"/>
                </a:ext>
              </a:extLst>
            </p:cNvPr>
            <p:cNvSpPr/>
            <p:nvPr/>
          </p:nvSpPr>
          <p:spPr>
            <a:xfrm>
              <a:off x="4985210" y="479121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1" name="Oval 1030">
              <a:extLst>
                <a:ext uri="{FF2B5EF4-FFF2-40B4-BE49-F238E27FC236}">
                  <a16:creationId xmlns:a16="http://schemas.microsoft.com/office/drawing/2014/main" id="{02F82D8E-CACF-6EE0-30D5-32D8873441C5}"/>
                </a:ext>
              </a:extLst>
            </p:cNvPr>
            <p:cNvSpPr/>
            <p:nvPr/>
          </p:nvSpPr>
          <p:spPr>
            <a:xfrm>
              <a:off x="5268917" y="436101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2" name="Oval 1031">
              <a:extLst>
                <a:ext uri="{FF2B5EF4-FFF2-40B4-BE49-F238E27FC236}">
                  <a16:creationId xmlns:a16="http://schemas.microsoft.com/office/drawing/2014/main" id="{9ED7E5B3-3D60-2E66-273B-6FB4EC1FF699}"/>
                </a:ext>
              </a:extLst>
            </p:cNvPr>
            <p:cNvSpPr/>
            <p:nvPr/>
          </p:nvSpPr>
          <p:spPr>
            <a:xfrm>
              <a:off x="5457044" y="466996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3" name="Oval 1032">
              <a:extLst>
                <a:ext uri="{FF2B5EF4-FFF2-40B4-BE49-F238E27FC236}">
                  <a16:creationId xmlns:a16="http://schemas.microsoft.com/office/drawing/2014/main" id="{C3503DA3-7D20-9CAB-737A-4AF5E83AEBAC}"/>
                </a:ext>
              </a:extLst>
            </p:cNvPr>
            <p:cNvSpPr/>
            <p:nvPr/>
          </p:nvSpPr>
          <p:spPr>
            <a:xfrm>
              <a:off x="5737579" y="4227258"/>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4" name="Oval 1033">
              <a:extLst>
                <a:ext uri="{FF2B5EF4-FFF2-40B4-BE49-F238E27FC236}">
                  <a16:creationId xmlns:a16="http://schemas.microsoft.com/office/drawing/2014/main" id="{C718E7A1-2F98-90F1-FE57-729C61B8EA37}"/>
                </a:ext>
              </a:extLst>
            </p:cNvPr>
            <p:cNvSpPr/>
            <p:nvPr/>
          </p:nvSpPr>
          <p:spPr>
            <a:xfrm>
              <a:off x="5923185" y="455763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5" name="Oval 1034">
              <a:extLst>
                <a:ext uri="{FF2B5EF4-FFF2-40B4-BE49-F238E27FC236}">
                  <a16:creationId xmlns:a16="http://schemas.microsoft.com/office/drawing/2014/main" id="{330DF94C-7A62-2DB1-2861-968DC1C2BBFA}"/>
                </a:ext>
              </a:extLst>
            </p:cNvPr>
            <p:cNvSpPr/>
            <p:nvPr/>
          </p:nvSpPr>
          <p:spPr>
            <a:xfrm>
              <a:off x="6196661" y="41207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6" name="Oval 1035">
              <a:extLst>
                <a:ext uri="{FF2B5EF4-FFF2-40B4-BE49-F238E27FC236}">
                  <a16:creationId xmlns:a16="http://schemas.microsoft.com/office/drawing/2014/main" id="{87C71455-C4C6-5417-30C3-D27781B33E58}"/>
                </a:ext>
              </a:extLst>
            </p:cNvPr>
            <p:cNvSpPr/>
            <p:nvPr/>
          </p:nvSpPr>
          <p:spPr>
            <a:xfrm>
              <a:off x="6384455" y="442482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7" name="Oval 1036">
              <a:extLst>
                <a:ext uri="{FF2B5EF4-FFF2-40B4-BE49-F238E27FC236}">
                  <a16:creationId xmlns:a16="http://schemas.microsoft.com/office/drawing/2014/main" id="{EF1B6B7A-816F-1E4B-4EB3-AA910F936CC9}"/>
                </a:ext>
              </a:extLst>
            </p:cNvPr>
            <p:cNvSpPr/>
            <p:nvPr/>
          </p:nvSpPr>
          <p:spPr>
            <a:xfrm>
              <a:off x="6647408" y="399537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8" name="Oval 1037">
              <a:extLst>
                <a:ext uri="{FF2B5EF4-FFF2-40B4-BE49-F238E27FC236}">
                  <a16:creationId xmlns:a16="http://schemas.microsoft.com/office/drawing/2014/main" id="{C8591A1C-A9DE-762F-D5FD-AD92B8935CBC}"/>
                </a:ext>
              </a:extLst>
            </p:cNvPr>
            <p:cNvSpPr/>
            <p:nvPr/>
          </p:nvSpPr>
          <p:spPr>
            <a:xfrm>
              <a:off x="6854469" y="429898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49" name="Group 1048">
            <a:extLst>
              <a:ext uri="{FF2B5EF4-FFF2-40B4-BE49-F238E27FC236}">
                <a16:creationId xmlns:a16="http://schemas.microsoft.com/office/drawing/2014/main" id="{C3B0D99B-C400-CF6D-DA0C-7D9BF4E3E91D}"/>
              </a:ext>
            </a:extLst>
          </p:cNvPr>
          <p:cNvGrpSpPr/>
          <p:nvPr/>
        </p:nvGrpSpPr>
        <p:grpSpPr>
          <a:xfrm>
            <a:off x="720742" y="3529362"/>
            <a:ext cx="6858000" cy="1971291"/>
            <a:chOff x="755763" y="3995376"/>
            <a:chExt cx="6858000" cy="1971291"/>
          </a:xfrm>
        </p:grpSpPr>
        <p:grpSp>
          <p:nvGrpSpPr>
            <p:cNvPr id="1050" name="Group 1049">
              <a:extLst>
                <a:ext uri="{FF2B5EF4-FFF2-40B4-BE49-F238E27FC236}">
                  <a16:creationId xmlns:a16="http://schemas.microsoft.com/office/drawing/2014/main" id="{DD0AA290-CAF2-AE41-A29C-8C0530272461}"/>
                </a:ext>
              </a:extLst>
            </p:cNvPr>
            <p:cNvGrpSpPr/>
            <p:nvPr/>
          </p:nvGrpSpPr>
          <p:grpSpPr>
            <a:xfrm>
              <a:off x="755763" y="4567635"/>
              <a:ext cx="6858000" cy="1399032"/>
              <a:chOff x="293088" y="2041079"/>
              <a:chExt cx="6848589" cy="1397756"/>
            </a:xfrm>
            <a:effectLst/>
          </p:grpSpPr>
          <p:sp>
            <p:nvSpPr>
              <p:cNvPr id="1068" name="Rounded Rectangle 3">
                <a:hlinkClick r:id="" action="ppaction://hlinkshowjump?jump=nextslide"/>
                <a:extLst>
                  <a:ext uri="{FF2B5EF4-FFF2-40B4-BE49-F238E27FC236}">
                    <a16:creationId xmlns:a16="http://schemas.microsoft.com/office/drawing/2014/main" id="{6C07949F-74E0-4262-FBA0-A6D3F30A7BEF}"/>
                  </a:ext>
                </a:extLst>
              </p:cNvPr>
              <p:cNvSpPr/>
              <p:nvPr/>
            </p:nvSpPr>
            <p:spPr>
              <a:xfrm>
                <a:off x="293088" y="2041079"/>
                <a:ext cx="6848589" cy="1069258"/>
              </a:xfrm>
              <a:prstGeom prst="roundRect">
                <a:avLst>
                  <a:gd name="adj" fmla="val 4468"/>
                </a:avLst>
              </a:prstGeom>
              <a:solidFill>
                <a:schemeClr val="accent6">
                  <a:lumMod val="20000"/>
                  <a:lumOff val="80000"/>
                </a:schemeClr>
              </a:solid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69" name="Group 1068">
                <a:extLst>
                  <a:ext uri="{FF2B5EF4-FFF2-40B4-BE49-F238E27FC236}">
                    <a16:creationId xmlns:a16="http://schemas.microsoft.com/office/drawing/2014/main" id="{18FFE979-6DEB-EC58-A89D-CBEE15DC5025}"/>
                  </a:ext>
                </a:extLst>
              </p:cNvPr>
              <p:cNvGrpSpPr>
                <a:grpSpLocks noChangeAspect="1"/>
              </p:cNvGrpSpPr>
              <p:nvPr/>
            </p:nvGrpSpPr>
            <p:grpSpPr>
              <a:xfrm>
                <a:off x="772037" y="2524435"/>
                <a:ext cx="2089487" cy="914400"/>
                <a:chOff x="5405487" y="2428974"/>
                <a:chExt cx="2140771" cy="936843"/>
              </a:xfrm>
              <a:solidFill>
                <a:srgbClr val="E71F1F"/>
              </a:solidFill>
              <a:scene3d>
                <a:camera prst="isometricOffAxis1Top">
                  <a:rot lat="18664799" lon="19558760" rev="2510697"/>
                </a:camera>
                <a:lightRig rig="balanced" dir="t"/>
              </a:scene3d>
            </p:grpSpPr>
            <p:sp>
              <p:nvSpPr>
                <p:cNvPr id="1070" name="Oval 1069">
                  <a:extLst>
                    <a:ext uri="{FF2B5EF4-FFF2-40B4-BE49-F238E27FC236}">
                      <a16:creationId xmlns:a16="http://schemas.microsoft.com/office/drawing/2014/main" id="{3E3C3441-8E9D-A703-2442-12E7AE8EC435}"/>
                    </a:ext>
                  </a:extLst>
                </p:cNvPr>
                <p:cNvSpPr/>
                <p:nvPr/>
              </p:nvSpPr>
              <p:spPr>
                <a:xfrm>
                  <a:off x="5405487"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1" name="Oval 1070">
                  <a:extLst>
                    <a:ext uri="{FF2B5EF4-FFF2-40B4-BE49-F238E27FC236}">
                      <a16:creationId xmlns:a16="http://schemas.microsoft.com/office/drawing/2014/main" id="{047786D2-D49D-90E8-50D0-4C0D28EF375A}"/>
                    </a:ext>
                  </a:extLst>
                </p:cNvPr>
                <p:cNvSpPr/>
                <p:nvPr/>
              </p:nvSpPr>
              <p:spPr>
                <a:xfrm>
                  <a:off x="5405487"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2" name="Oval 1071">
                  <a:extLst>
                    <a:ext uri="{FF2B5EF4-FFF2-40B4-BE49-F238E27FC236}">
                      <a16:creationId xmlns:a16="http://schemas.microsoft.com/office/drawing/2014/main" id="{64EFFD7D-14C2-B199-EE74-A7FBA50D25E4}"/>
                    </a:ext>
                  </a:extLst>
                </p:cNvPr>
                <p:cNvSpPr/>
                <p:nvPr/>
              </p:nvSpPr>
              <p:spPr>
                <a:xfrm>
                  <a:off x="6016658"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3" name="Oval 1072">
                  <a:extLst>
                    <a:ext uri="{FF2B5EF4-FFF2-40B4-BE49-F238E27FC236}">
                      <a16:creationId xmlns:a16="http://schemas.microsoft.com/office/drawing/2014/main" id="{757F19C2-9BEF-0AF5-7C3C-BC9A7A385F57}"/>
                    </a:ext>
                  </a:extLst>
                </p:cNvPr>
                <p:cNvSpPr/>
                <p:nvPr/>
              </p:nvSpPr>
              <p:spPr>
                <a:xfrm>
                  <a:off x="6016658"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4" name="Oval 1073">
                  <a:extLst>
                    <a:ext uri="{FF2B5EF4-FFF2-40B4-BE49-F238E27FC236}">
                      <a16:creationId xmlns:a16="http://schemas.microsoft.com/office/drawing/2014/main" id="{B46944EB-645E-2183-8ACF-9DF0FA61F367}"/>
                    </a:ext>
                  </a:extLst>
                </p:cNvPr>
                <p:cNvSpPr/>
                <p:nvPr/>
              </p:nvSpPr>
              <p:spPr>
                <a:xfrm>
                  <a:off x="6627829"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5" name="Oval 1074">
                  <a:extLst>
                    <a:ext uri="{FF2B5EF4-FFF2-40B4-BE49-F238E27FC236}">
                      <a16:creationId xmlns:a16="http://schemas.microsoft.com/office/drawing/2014/main" id="{ED1CC286-800F-641C-359F-B660EC426AB9}"/>
                    </a:ext>
                  </a:extLst>
                </p:cNvPr>
                <p:cNvSpPr/>
                <p:nvPr/>
              </p:nvSpPr>
              <p:spPr>
                <a:xfrm>
                  <a:off x="6627829"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6" name="Oval 1075">
                  <a:extLst>
                    <a:ext uri="{FF2B5EF4-FFF2-40B4-BE49-F238E27FC236}">
                      <a16:creationId xmlns:a16="http://schemas.microsoft.com/office/drawing/2014/main" id="{D19DBA3A-CB09-F111-E029-01FCDC5FF2A1}"/>
                    </a:ext>
                  </a:extLst>
                </p:cNvPr>
                <p:cNvSpPr/>
                <p:nvPr/>
              </p:nvSpPr>
              <p:spPr>
                <a:xfrm>
                  <a:off x="7239000"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7" name="Oval 1076">
                  <a:extLst>
                    <a:ext uri="{FF2B5EF4-FFF2-40B4-BE49-F238E27FC236}">
                      <a16:creationId xmlns:a16="http://schemas.microsoft.com/office/drawing/2014/main" id="{25954DC1-369D-AD26-CC5C-5733C3BCE393}"/>
                    </a:ext>
                  </a:extLst>
                </p:cNvPr>
                <p:cNvSpPr/>
                <p:nvPr/>
              </p:nvSpPr>
              <p:spPr>
                <a:xfrm>
                  <a:off x="7239000"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051" name="TextBox 1050">
              <a:hlinkClick r:id="rId10" action="ppaction://hlinksldjump"/>
              <a:extLst>
                <a:ext uri="{FF2B5EF4-FFF2-40B4-BE49-F238E27FC236}">
                  <a16:creationId xmlns:a16="http://schemas.microsoft.com/office/drawing/2014/main" id="{52BDC150-1D3E-E06D-976B-50876E81EBEE}"/>
                </a:ext>
              </a:extLst>
            </p:cNvPr>
            <p:cNvSpPr txBox="1"/>
            <p:nvPr/>
          </p:nvSpPr>
          <p:spPr>
            <a:xfrm rot="21540000">
              <a:off x="3730742" y="5329789"/>
              <a:ext cx="2027863"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SDET - Staff II</a:t>
              </a:r>
            </a:p>
          </p:txBody>
        </p:sp>
        <p:sp>
          <p:nvSpPr>
            <p:cNvPr id="1052" name="Oval 1051">
              <a:extLst>
                <a:ext uri="{FF2B5EF4-FFF2-40B4-BE49-F238E27FC236}">
                  <a16:creationId xmlns:a16="http://schemas.microsoft.com/office/drawing/2014/main" id="{EB3E0192-1BB9-A55E-916B-7DC64A7B6920}"/>
                </a:ext>
              </a:extLst>
            </p:cNvPr>
            <p:cNvSpPr/>
            <p:nvPr/>
          </p:nvSpPr>
          <p:spPr>
            <a:xfrm>
              <a:off x="3293220" y="486963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3" name="Oval 1052">
              <a:extLst>
                <a:ext uri="{FF2B5EF4-FFF2-40B4-BE49-F238E27FC236}">
                  <a16:creationId xmlns:a16="http://schemas.microsoft.com/office/drawing/2014/main" id="{5207A6F3-FCCD-56CB-3A85-340EF70ADE24}"/>
                </a:ext>
              </a:extLst>
            </p:cNvPr>
            <p:cNvSpPr/>
            <p:nvPr/>
          </p:nvSpPr>
          <p:spPr>
            <a:xfrm>
              <a:off x="3546823" y="517163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4" name="Oval 1053">
              <a:extLst>
                <a:ext uri="{FF2B5EF4-FFF2-40B4-BE49-F238E27FC236}">
                  <a16:creationId xmlns:a16="http://schemas.microsoft.com/office/drawing/2014/main" id="{8FE141D5-E900-E0CD-06B0-2393D8326796}"/>
                </a:ext>
              </a:extLst>
            </p:cNvPr>
            <p:cNvSpPr/>
            <p:nvPr/>
          </p:nvSpPr>
          <p:spPr>
            <a:xfrm>
              <a:off x="3818529" y="473395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5" name="Oval 1054">
              <a:extLst>
                <a:ext uri="{FF2B5EF4-FFF2-40B4-BE49-F238E27FC236}">
                  <a16:creationId xmlns:a16="http://schemas.microsoft.com/office/drawing/2014/main" id="{C3BBCA07-C0A4-29BD-0BD0-67052BA82483}"/>
                </a:ext>
              </a:extLst>
            </p:cNvPr>
            <p:cNvSpPr/>
            <p:nvPr/>
          </p:nvSpPr>
          <p:spPr>
            <a:xfrm>
              <a:off x="4026840" y="504987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6" name="Oval 1055">
              <a:extLst>
                <a:ext uri="{FF2B5EF4-FFF2-40B4-BE49-F238E27FC236}">
                  <a16:creationId xmlns:a16="http://schemas.microsoft.com/office/drawing/2014/main" id="{36BC8317-6651-C7D3-88F0-BB9C101D24B9}"/>
                </a:ext>
              </a:extLst>
            </p:cNvPr>
            <p:cNvSpPr/>
            <p:nvPr/>
          </p:nvSpPr>
          <p:spPr>
            <a:xfrm>
              <a:off x="4340805" y="45996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7" name="Oval 1056">
              <a:extLst>
                <a:ext uri="{FF2B5EF4-FFF2-40B4-BE49-F238E27FC236}">
                  <a16:creationId xmlns:a16="http://schemas.microsoft.com/office/drawing/2014/main" id="{54503D10-36B3-42B4-147B-4B30DF638287}"/>
                </a:ext>
              </a:extLst>
            </p:cNvPr>
            <p:cNvSpPr/>
            <p:nvPr/>
          </p:nvSpPr>
          <p:spPr>
            <a:xfrm>
              <a:off x="4504964" y="492712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8" name="Oval 1057">
              <a:extLst>
                <a:ext uri="{FF2B5EF4-FFF2-40B4-BE49-F238E27FC236}">
                  <a16:creationId xmlns:a16="http://schemas.microsoft.com/office/drawing/2014/main" id="{44341153-DE6C-01A6-CBD7-39F1E1740D6A}"/>
                </a:ext>
              </a:extLst>
            </p:cNvPr>
            <p:cNvSpPr/>
            <p:nvPr/>
          </p:nvSpPr>
          <p:spPr>
            <a:xfrm>
              <a:off x="4795625" y="447705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9" name="Oval 1058">
              <a:extLst>
                <a:ext uri="{FF2B5EF4-FFF2-40B4-BE49-F238E27FC236}">
                  <a16:creationId xmlns:a16="http://schemas.microsoft.com/office/drawing/2014/main" id="{DE50F3B9-F9B6-4EEF-9624-5E7368DDACC4}"/>
                </a:ext>
              </a:extLst>
            </p:cNvPr>
            <p:cNvSpPr/>
            <p:nvPr/>
          </p:nvSpPr>
          <p:spPr>
            <a:xfrm>
              <a:off x="4985210" y="479121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0" name="Oval 1059">
              <a:extLst>
                <a:ext uri="{FF2B5EF4-FFF2-40B4-BE49-F238E27FC236}">
                  <a16:creationId xmlns:a16="http://schemas.microsoft.com/office/drawing/2014/main" id="{895E9F1C-49E6-9653-C44A-532C884E854B}"/>
                </a:ext>
              </a:extLst>
            </p:cNvPr>
            <p:cNvSpPr/>
            <p:nvPr/>
          </p:nvSpPr>
          <p:spPr>
            <a:xfrm>
              <a:off x="5268917" y="436101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1" name="Oval 1060">
              <a:extLst>
                <a:ext uri="{FF2B5EF4-FFF2-40B4-BE49-F238E27FC236}">
                  <a16:creationId xmlns:a16="http://schemas.microsoft.com/office/drawing/2014/main" id="{F95FE238-AF1E-49FC-EF4B-725391DF8C8F}"/>
                </a:ext>
              </a:extLst>
            </p:cNvPr>
            <p:cNvSpPr/>
            <p:nvPr/>
          </p:nvSpPr>
          <p:spPr>
            <a:xfrm>
              <a:off x="5457044" y="466996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2" name="Oval 1061">
              <a:extLst>
                <a:ext uri="{FF2B5EF4-FFF2-40B4-BE49-F238E27FC236}">
                  <a16:creationId xmlns:a16="http://schemas.microsoft.com/office/drawing/2014/main" id="{94CABECB-AA3F-8371-F5E4-C1FB3F141C62}"/>
                </a:ext>
              </a:extLst>
            </p:cNvPr>
            <p:cNvSpPr/>
            <p:nvPr/>
          </p:nvSpPr>
          <p:spPr>
            <a:xfrm>
              <a:off x="5737579" y="4227258"/>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3" name="Oval 1062">
              <a:extLst>
                <a:ext uri="{FF2B5EF4-FFF2-40B4-BE49-F238E27FC236}">
                  <a16:creationId xmlns:a16="http://schemas.microsoft.com/office/drawing/2014/main" id="{C2B905DB-0CA1-7E95-9605-DDCA568165E1}"/>
                </a:ext>
              </a:extLst>
            </p:cNvPr>
            <p:cNvSpPr/>
            <p:nvPr/>
          </p:nvSpPr>
          <p:spPr>
            <a:xfrm>
              <a:off x="5923185" y="455763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4" name="Oval 1063">
              <a:extLst>
                <a:ext uri="{FF2B5EF4-FFF2-40B4-BE49-F238E27FC236}">
                  <a16:creationId xmlns:a16="http://schemas.microsoft.com/office/drawing/2014/main" id="{9D7224AF-4903-C32A-5706-E4FB7B5191C2}"/>
                </a:ext>
              </a:extLst>
            </p:cNvPr>
            <p:cNvSpPr/>
            <p:nvPr/>
          </p:nvSpPr>
          <p:spPr>
            <a:xfrm>
              <a:off x="6196661" y="41207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5" name="Oval 1064">
              <a:extLst>
                <a:ext uri="{FF2B5EF4-FFF2-40B4-BE49-F238E27FC236}">
                  <a16:creationId xmlns:a16="http://schemas.microsoft.com/office/drawing/2014/main" id="{02853600-406D-3571-4CE0-350B6D2F579D}"/>
                </a:ext>
              </a:extLst>
            </p:cNvPr>
            <p:cNvSpPr/>
            <p:nvPr/>
          </p:nvSpPr>
          <p:spPr>
            <a:xfrm>
              <a:off x="6384455" y="442482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6" name="Oval 1065">
              <a:extLst>
                <a:ext uri="{FF2B5EF4-FFF2-40B4-BE49-F238E27FC236}">
                  <a16:creationId xmlns:a16="http://schemas.microsoft.com/office/drawing/2014/main" id="{A2812EAD-54A1-4C76-7DA4-F88F484E8F77}"/>
                </a:ext>
              </a:extLst>
            </p:cNvPr>
            <p:cNvSpPr/>
            <p:nvPr/>
          </p:nvSpPr>
          <p:spPr>
            <a:xfrm>
              <a:off x="6647408" y="399537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7" name="Oval 1066">
              <a:extLst>
                <a:ext uri="{FF2B5EF4-FFF2-40B4-BE49-F238E27FC236}">
                  <a16:creationId xmlns:a16="http://schemas.microsoft.com/office/drawing/2014/main" id="{3EA44247-4CB0-8A1C-A8C6-C03A0244AAB2}"/>
                </a:ext>
              </a:extLst>
            </p:cNvPr>
            <p:cNvSpPr/>
            <p:nvPr/>
          </p:nvSpPr>
          <p:spPr>
            <a:xfrm>
              <a:off x="6854469" y="429898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78" name="Group 1077">
            <a:extLst>
              <a:ext uri="{FF2B5EF4-FFF2-40B4-BE49-F238E27FC236}">
                <a16:creationId xmlns:a16="http://schemas.microsoft.com/office/drawing/2014/main" id="{60994B80-F3F0-2324-FE58-08E5B764055A}"/>
              </a:ext>
            </a:extLst>
          </p:cNvPr>
          <p:cNvGrpSpPr/>
          <p:nvPr/>
        </p:nvGrpSpPr>
        <p:grpSpPr>
          <a:xfrm>
            <a:off x="722085" y="2970748"/>
            <a:ext cx="6858000" cy="1971291"/>
            <a:chOff x="755763" y="3995376"/>
            <a:chExt cx="6858000" cy="1971291"/>
          </a:xfrm>
        </p:grpSpPr>
        <p:grpSp>
          <p:nvGrpSpPr>
            <p:cNvPr id="1079" name="Group 1078">
              <a:extLst>
                <a:ext uri="{FF2B5EF4-FFF2-40B4-BE49-F238E27FC236}">
                  <a16:creationId xmlns:a16="http://schemas.microsoft.com/office/drawing/2014/main" id="{B39E55D6-1442-AF4A-56EC-E3285E212455}"/>
                </a:ext>
              </a:extLst>
            </p:cNvPr>
            <p:cNvGrpSpPr/>
            <p:nvPr/>
          </p:nvGrpSpPr>
          <p:grpSpPr>
            <a:xfrm>
              <a:off x="755763" y="4567635"/>
              <a:ext cx="6858000" cy="1399032"/>
              <a:chOff x="293088" y="2041079"/>
              <a:chExt cx="6848589" cy="1397756"/>
            </a:xfrm>
            <a:effectLst/>
          </p:grpSpPr>
          <p:sp>
            <p:nvSpPr>
              <p:cNvPr id="1097" name="Rounded Rectangle 3">
                <a:hlinkClick r:id="" action="ppaction://hlinkshowjump?jump=nextslide"/>
                <a:extLst>
                  <a:ext uri="{FF2B5EF4-FFF2-40B4-BE49-F238E27FC236}">
                    <a16:creationId xmlns:a16="http://schemas.microsoft.com/office/drawing/2014/main" id="{D4C75BBA-6039-1395-5BA1-078E3FEBF4DD}"/>
                  </a:ext>
                </a:extLst>
              </p:cNvPr>
              <p:cNvSpPr/>
              <p:nvPr/>
            </p:nvSpPr>
            <p:spPr>
              <a:xfrm>
                <a:off x="293088" y="2041079"/>
                <a:ext cx="6848589" cy="1069258"/>
              </a:xfrm>
              <a:prstGeom prst="roundRect">
                <a:avLst>
                  <a:gd name="adj" fmla="val 4468"/>
                </a:avLst>
              </a:prstGeom>
              <a:solidFill>
                <a:schemeClr val="accent6">
                  <a:lumMod val="20000"/>
                  <a:lumOff val="80000"/>
                </a:schemeClr>
              </a:solid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98" name="Group 1097">
                <a:extLst>
                  <a:ext uri="{FF2B5EF4-FFF2-40B4-BE49-F238E27FC236}">
                    <a16:creationId xmlns:a16="http://schemas.microsoft.com/office/drawing/2014/main" id="{76CAAE2D-625D-2109-C1D1-6A80404B9FB2}"/>
                  </a:ext>
                </a:extLst>
              </p:cNvPr>
              <p:cNvGrpSpPr>
                <a:grpSpLocks noChangeAspect="1"/>
              </p:cNvGrpSpPr>
              <p:nvPr/>
            </p:nvGrpSpPr>
            <p:grpSpPr>
              <a:xfrm>
                <a:off x="772037" y="2524435"/>
                <a:ext cx="2089487" cy="914400"/>
                <a:chOff x="5405487" y="2428974"/>
                <a:chExt cx="2140771" cy="936843"/>
              </a:xfrm>
              <a:solidFill>
                <a:srgbClr val="E71F1F"/>
              </a:solidFill>
              <a:scene3d>
                <a:camera prst="isometricOffAxis1Top">
                  <a:rot lat="18664799" lon="19558760" rev="2510697"/>
                </a:camera>
                <a:lightRig rig="balanced" dir="t"/>
              </a:scene3d>
            </p:grpSpPr>
            <p:sp>
              <p:nvSpPr>
                <p:cNvPr id="1099" name="Oval 1098">
                  <a:extLst>
                    <a:ext uri="{FF2B5EF4-FFF2-40B4-BE49-F238E27FC236}">
                      <a16:creationId xmlns:a16="http://schemas.microsoft.com/office/drawing/2014/main" id="{F1C9D229-FE62-0DBB-EFB9-8CCE0FD4ED94}"/>
                    </a:ext>
                  </a:extLst>
                </p:cNvPr>
                <p:cNvSpPr/>
                <p:nvPr/>
              </p:nvSpPr>
              <p:spPr>
                <a:xfrm>
                  <a:off x="5405487"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0" name="Oval 1099">
                  <a:extLst>
                    <a:ext uri="{FF2B5EF4-FFF2-40B4-BE49-F238E27FC236}">
                      <a16:creationId xmlns:a16="http://schemas.microsoft.com/office/drawing/2014/main" id="{CB7B5C8C-998A-4BEC-7040-F0B0DC2CEBEA}"/>
                    </a:ext>
                  </a:extLst>
                </p:cNvPr>
                <p:cNvSpPr/>
                <p:nvPr/>
              </p:nvSpPr>
              <p:spPr>
                <a:xfrm>
                  <a:off x="5405487"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1" name="Oval 1100">
                  <a:extLst>
                    <a:ext uri="{FF2B5EF4-FFF2-40B4-BE49-F238E27FC236}">
                      <a16:creationId xmlns:a16="http://schemas.microsoft.com/office/drawing/2014/main" id="{920D3CF7-D0E5-5FA5-B618-7B748194602E}"/>
                    </a:ext>
                  </a:extLst>
                </p:cNvPr>
                <p:cNvSpPr/>
                <p:nvPr/>
              </p:nvSpPr>
              <p:spPr>
                <a:xfrm>
                  <a:off x="6016658"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2" name="Oval 1101">
                  <a:extLst>
                    <a:ext uri="{FF2B5EF4-FFF2-40B4-BE49-F238E27FC236}">
                      <a16:creationId xmlns:a16="http://schemas.microsoft.com/office/drawing/2014/main" id="{6550C36F-4426-A946-9037-9BD58DEA6D09}"/>
                    </a:ext>
                  </a:extLst>
                </p:cNvPr>
                <p:cNvSpPr/>
                <p:nvPr/>
              </p:nvSpPr>
              <p:spPr>
                <a:xfrm>
                  <a:off x="6016658"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3" name="Oval 1102">
                  <a:extLst>
                    <a:ext uri="{FF2B5EF4-FFF2-40B4-BE49-F238E27FC236}">
                      <a16:creationId xmlns:a16="http://schemas.microsoft.com/office/drawing/2014/main" id="{09C5F400-7D86-BBA4-D222-3686E529262E}"/>
                    </a:ext>
                  </a:extLst>
                </p:cNvPr>
                <p:cNvSpPr/>
                <p:nvPr/>
              </p:nvSpPr>
              <p:spPr>
                <a:xfrm>
                  <a:off x="6627829"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4" name="Oval 1103">
                  <a:extLst>
                    <a:ext uri="{FF2B5EF4-FFF2-40B4-BE49-F238E27FC236}">
                      <a16:creationId xmlns:a16="http://schemas.microsoft.com/office/drawing/2014/main" id="{F633E288-A5D0-6D8A-36D8-67B4E3FB8D54}"/>
                    </a:ext>
                  </a:extLst>
                </p:cNvPr>
                <p:cNvSpPr/>
                <p:nvPr/>
              </p:nvSpPr>
              <p:spPr>
                <a:xfrm>
                  <a:off x="6627829"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5" name="Oval 1104">
                  <a:extLst>
                    <a:ext uri="{FF2B5EF4-FFF2-40B4-BE49-F238E27FC236}">
                      <a16:creationId xmlns:a16="http://schemas.microsoft.com/office/drawing/2014/main" id="{856C0FD3-3CF6-0375-A0A9-3E61747F8BF1}"/>
                    </a:ext>
                  </a:extLst>
                </p:cNvPr>
                <p:cNvSpPr/>
                <p:nvPr/>
              </p:nvSpPr>
              <p:spPr>
                <a:xfrm>
                  <a:off x="7239000"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6" name="Oval 1105">
                  <a:extLst>
                    <a:ext uri="{FF2B5EF4-FFF2-40B4-BE49-F238E27FC236}">
                      <a16:creationId xmlns:a16="http://schemas.microsoft.com/office/drawing/2014/main" id="{57BBCFBA-8E5D-A06C-D228-964E3482A2A3}"/>
                    </a:ext>
                  </a:extLst>
                </p:cNvPr>
                <p:cNvSpPr/>
                <p:nvPr/>
              </p:nvSpPr>
              <p:spPr>
                <a:xfrm>
                  <a:off x="7239000"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080" name="TextBox 1079">
              <a:hlinkClick r:id="" action="ppaction://hlinkshowjump?jump=previousslide"/>
              <a:extLst>
                <a:ext uri="{FF2B5EF4-FFF2-40B4-BE49-F238E27FC236}">
                  <a16:creationId xmlns:a16="http://schemas.microsoft.com/office/drawing/2014/main" id="{84EB5EED-7A38-25B7-6666-8D72124556CA}"/>
                </a:ext>
              </a:extLst>
            </p:cNvPr>
            <p:cNvSpPr txBox="1"/>
            <p:nvPr/>
          </p:nvSpPr>
          <p:spPr>
            <a:xfrm rot="21540000">
              <a:off x="3686660" y="5329789"/>
              <a:ext cx="2116028"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SDET - Staff III</a:t>
              </a:r>
            </a:p>
          </p:txBody>
        </p:sp>
        <p:sp>
          <p:nvSpPr>
            <p:cNvPr id="1081" name="Oval 1080">
              <a:extLst>
                <a:ext uri="{FF2B5EF4-FFF2-40B4-BE49-F238E27FC236}">
                  <a16:creationId xmlns:a16="http://schemas.microsoft.com/office/drawing/2014/main" id="{374298D6-4F5F-0623-5473-827011FD639D}"/>
                </a:ext>
              </a:extLst>
            </p:cNvPr>
            <p:cNvSpPr/>
            <p:nvPr/>
          </p:nvSpPr>
          <p:spPr>
            <a:xfrm>
              <a:off x="3293220" y="486963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2" name="Oval 1081">
              <a:extLst>
                <a:ext uri="{FF2B5EF4-FFF2-40B4-BE49-F238E27FC236}">
                  <a16:creationId xmlns:a16="http://schemas.microsoft.com/office/drawing/2014/main" id="{920DE16D-F024-0554-6632-7BFA1F0A7C8F}"/>
                </a:ext>
              </a:extLst>
            </p:cNvPr>
            <p:cNvSpPr/>
            <p:nvPr/>
          </p:nvSpPr>
          <p:spPr>
            <a:xfrm>
              <a:off x="3546823" y="517163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3" name="Oval 1082">
              <a:extLst>
                <a:ext uri="{FF2B5EF4-FFF2-40B4-BE49-F238E27FC236}">
                  <a16:creationId xmlns:a16="http://schemas.microsoft.com/office/drawing/2014/main" id="{C72F051F-68FB-ABC0-DDD3-9C264E62E0E5}"/>
                </a:ext>
              </a:extLst>
            </p:cNvPr>
            <p:cNvSpPr/>
            <p:nvPr/>
          </p:nvSpPr>
          <p:spPr>
            <a:xfrm>
              <a:off x="3818529" y="473395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4" name="Oval 1083">
              <a:extLst>
                <a:ext uri="{FF2B5EF4-FFF2-40B4-BE49-F238E27FC236}">
                  <a16:creationId xmlns:a16="http://schemas.microsoft.com/office/drawing/2014/main" id="{884F78E6-A41A-36FF-88F9-40247BBF22F2}"/>
                </a:ext>
              </a:extLst>
            </p:cNvPr>
            <p:cNvSpPr/>
            <p:nvPr/>
          </p:nvSpPr>
          <p:spPr>
            <a:xfrm>
              <a:off x="4026840" y="504987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5" name="Oval 1084">
              <a:extLst>
                <a:ext uri="{FF2B5EF4-FFF2-40B4-BE49-F238E27FC236}">
                  <a16:creationId xmlns:a16="http://schemas.microsoft.com/office/drawing/2014/main" id="{3FAD2101-FB5B-619D-80DF-B2EBC1E582C4}"/>
                </a:ext>
              </a:extLst>
            </p:cNvPr>
            <p:cNvSpPr/>
            <p:nvPr/>
          </p:nvSpPr>
          <p:spPr>
            <a:xfrm>
              <a:off x="4340805" y="45996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6" name="Oval 1085">
              <a:extLst>
                <a:ext uri="{FF2B5EF4-FFF2-40B4-BE49-F238E27FC236}">
                  <a16:creationId xmlns:a16="http://schemas.microsoft.com/office/drawing/2014/main" id="{43405DC0-862A-ACFB-0263-ED9F439D4813}"/>
                </a:ext>
              </a:extLst>
            </p:cNvPr>
            <p:cNvSpPr/>
            <p:nvPr/>
          </p:nvSpPr>
          <p:spPr>
            <a:xfrm>
              <a:off x="4504964" y="492712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7" name="Oval 1086">
              <a:extLst>
                <a:ext uri="{FF2B5EF4-FFF2-40B4-BE49-F238E27FC236}">
                  <a16:creationId xmlns:a16="http://schemas.microsoft.com/office/drawing/2014/main" id="{5FB61AAF-7056-64EB-8FD6-1D92AE1B5CC3}"/>
                </a:ext>
              </a:extLst>
            </p:cNvPr>
            <p:cNvSpPr/>
            <p:nvPr/>
          </p:nvSpPr>
          <p:spPr>
            <a:xfrm>
              <a:off x="4795625" y="447705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8" name="Oval 1087">
              <a:extLst>
                <a:ext uri="{FF2B5EF4-FFF2-40B4-BE49-F238E27FC236}">
                  <a16:creationId xmlns:a16="http://schemas.microsoft.com/office/drawing/2014/main" id="{74D824C1-F274-6542-1633-0E7D86644F01}"/>
                </a:ext>
              </a:extLst>
            </p:cNvPr>
            <p:cNvSpPr/>
            <p:nvPr/>
          </p:nvSpPr>
          <p:spPr>
            <a:xfrm>
              <a:off x="4985210" y="479121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9" name="Oval 1088">
              <a:extLst>
                <a:ext uri="{FF2B5EF4-FFF2-40B4-BE49-F238E27FC236}">
                  <a16:creationId xmlns:a16="http://schemas.microsoft.com/office/drawing/2014/main" id="{28336310-5B5E-887F-AA7F-86886F0BA305}"/>
                </a:ext>
              </a:extLst>
            </p:cNvPr>
            <p:cNvSpPr/>
            <p:nvPr/>
          </p:nvSpPr>
          <p:spPr>
            <a:xfrm>
              <a:off x="5268917" y="436101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0" name="Oval 1089">
              <a:extLst>
                <a:ext uri="{FF2B5EF4-FFF2-40B4-BE49-F238E27FC236}">
                  <a16:creationId xmlns:a16="http://schemas.microsoft.com/office/drawing/2014/main" id="{7E028ACF-9C1B-EE79-4FA3-22B2F0103E5A}"/>
                </a:ext>
              </a:extLst>
            </p:cNvPr>
            <p:cNvSpPr/>
            <p:nvPr/>
          </p:nvSpPr>
          <p:spPr>
            <a:xfrm>
              <a:off x="5457044" y="466996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1" name="Oval 1090">
              <a:extLst>
                <a:ext uri="{FF2B5EF4-FFF2-40B4-BE49-F238E27FC236}">
                  <a16:creationId xmlns:a16="http://schemas.microsoft.com/office/drawing/2014/main" id="{314A7086-2C58-1E66-A3CC-11EB43C18D51}"/>
                </a:ext>
              </a:extLst>
            </p:cNvPr>
            <p:cNvSpPr/>
            <p:nvPr/>
          </p:nvSpPr>
          <p:spPr>
            <a:xfrm>
              <a:off x="5737579" y="4227258"/>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2" name="Oval 1091">
              <a:extLst>
                <a:ext uri="{FF2B5EF4-FFF2-40B4-BE49-F238E27FC236}">
                  <a16:creationId xmlns:a16="http://schemas.microsoft.com/office/drawing/2014/main" id="{7B079986-B747-555D-8BFD-7DA37296CF4F}"/>
                </a:ext>
              </a:extLst>
            </p:cNvPr>
            <p:cNvSpPr/>
            <p:nvPr/>
          </p:nvSpPr>
          <p:spPr>
            <a:xfrm>
              <a:off x="5923185" y="455763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3" name="Oval 1092">
              <a:extLst>
                <a:ext uri="{FF2B5EF4-FFF2-40B4-BE49-F238E27FC236}">
                  <a16:creationId xmlns:a16="http://schemas.microsoft.com/office/drawing/2014/main" id="{A233E375-6C88-2C15-C317-59F746282254}"/>
                </a:ext>
              </a:extLst>
            </p:cNvPr>
            <p:cNvSpPr/>
            <p:nvPr/>
          </p:nvSpPr>
          <p:spPr>
            <a:xfrm>
              <a:off x="6196661" y="41207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4" name="Oval 1093">
              <a:extLst>
                <a:ext uri="{FF2B5EF4-FFF2-40B4-BE49-F238E27FC236}">
                  <a16:creationId xmlns:a16="http://schemas.microsoft.com/office/drawing/2014/main" id="{E4688BED-EC27-262C-E69F-653F9B79D37F}"/>
                </a:ext>
              </a:extLst>
            </p:cNvPr>
            <p:cNvSpPr/>
            <p:nvPr/>
          </p:nvSpPr>
          <p:spPr>
            <a:xfrm>
              <a:off x="6384455" y="442482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5" name="Oval 1094">
              <a:extLst>
                <a:ext uri="{FF2B5EF4-FFF2-40B4-BE49-F238E27FC236}">
                  <a16:creationId xmlns:a16="http://schemas.microsoft.com/office/drawing/2014/main" id="{645FA278-6120-9394-D14C-F7CBEAC2F64A}"/>
                </a:ext>
              </a:extLst>
            </p:cNvPr>
            <p:cNvSpPr/>
            <p:nvPr/>
          </p:nvSpPr>
          <p:spPr>
            <a:xfrm>
              <a:off x="6647408" y="399537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6" name="Oval 1095">
              <a:extLst>
                <a:ext uri="{FF2B5EF4-FFF2-40B4-BE49-F238E27FC236}">
                  <a16:creationId xmlns:a16="http://schemas.microsoft.com/office/drawing/2014/main" id="{626492C1-A965-441E-4428-9BAD2148E2F6}"/>
                </a:ext>
              </a:extLst>
            </p:cNvPr>
            <p:cNvSpPr/>
            <p:nvPr/>
          </p:nvSpPr>
          <p:spPr>
            <a:xfrm>
              <a:off x="6854469" y="429898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 name="Group 2">
            <a:extLst>
              <a:ext uri="{FF2B5EF4-FFF2-40B4-BE49-F238E27FC236}">
                <a16:creationId xmlns:a16="http://schemas.microsoft.com/office/drawing/2014/main" id="{64EE2505-EC18-614E-A133-3406A7AF0C28}"/>
              </a:ext>
            </a:extLst>
          </p:cNvPr>
          <p:cNvGrpSpPr/>
          <p:nvPr/>
        </p:nvGrpSpPr>
        <p:grpSpPr>
          <a:xfrm>
            <a:off x="720742" y="2406361"/>
            <a:ext cx="6858000" cy="1971291"/>
            <a:chOff x="755763" y="3995376"/>
            <a:chExt cx="6858000" cy="1971291"/>
          </a:xfrm>
          <a:solidFill>
            <a:srgbClr val="FFFF00"/>
          </a:solidFill>
        </p:grpSpPr>
        <p:grpSp>
          <p:nvGrpSpPr>
            <p:cNvPr id="7" name="Group 6">
              <a:extLst>
                <a:ext uri="{FF2B5EF4-FFF2-40B4-BE49-F238E27FC236}">
                  <a16:creationId xmlns:a16="http://schemas.microsoft.com/office/drawing/2014/main" id="{82BC41A8-AB17-48D6-E23E-9DB4C841AE7B}"/>
                </a:ext>
              </a:extLst>
            </p:cNvPr>
            <p:cNvGrpSpPr/>
            <p:nvPr/>
          </p:nvGrpSpPr>
          <p:grpSpPr>
            <a:xfrm>
              <a:off x="755763" y="4567635"/>
              <a:ext cx="6858000" cy="1399032"/>
              <a:chOff x="293088" y="2041079"/>
              <a:chExt cx="6848589" cy="1397756"/>
            </a:xfrm>
            <a:grpFill/>
            <a:effectLst/>
          </p:grpSpPr>
          <p:sp>
            <p:nvSpPr>
              <p:cNvPr id="56" name="Rounded Rectangle 3">
                <a:hlinkClick r:id="" action="ppaction://hlinkshowjump?jump=nextslide"/>
                <a:extLst>
                  <a:ext uri="{FF2B5EF4-FFF2-40B4-BE49-F238E27FC236}">
                    <a16:creationId xmlns:a16="http://schemas.microsoft.com/office/drawing/2014/main" id="{D8F29DAB-C793-54F2-007E-D8BB232714AC}"/>
                  </a:ext>
                </a:extLst>
              </p:cNvPr>
              <p:cNvSpPr/>
              <p:nvPr/>
            </p:nvSpPr>
            <p:spPr>
              <a:xfrm>
                <a:off x="293088" y="2041079"/>
                <a:ext cx="6848589" cy="1069258"/>
              </a:xfrm>
              <a:prstGeom prst="roundRect">
                <a:avLst>
                  <a:gd name="adj" fmla="val 4468"/>
                </a:avLst>
              </a:prstGeom>
              <a:grp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7" name="Group 56">
                <a:extLst>
                  <a:ext uri="{FF2B5EF4-FFF2-40B4-BE49-F238E27FC236}">
                    <a16:creationId xmlns:a16="http://schemas.microsoft.com/office/drawing/2014/main" id="{446D4236-4562-5643-3AFF-4ED19EB7CE25}"/>
                  </a:ext>
                </a:extLst>
              </p:cNvPr>
              <p:cNvGrpSpPr>
                <a:grpSpLocks noChangeAspect="1"/>
              </p:cNvGrpSpPr>
              <p:nvPr/>
            </p:nvGrpSpPr>
            <p:grpSpPr>
              <a:xfrm>
                <a:off x="772037" y="2524435"/>
                <a:ext cx="2089487" cy="914400"/>
                <a:chOff x="5405487" y="2428974"/>
                <a:chExt cx="2140771" cy="936843"/>
              </a:xfrm>
              <a:grpFill/>
              <a:scene3d>
                <a:camera prst="isometricOffAxis1Top">
                  <a:rot lat="18664799" lon="19558760" rev="2510697"/>
                </a:camera>
                <a:lightRig rig="balanced" dir="t"/>
              </a:scene3d>
            </p:grpSpPr>
            <p:sp>
              <p:nvSpPr>
                <p:cNvPr id="58" name="Oval 57">
                  <a:extLst>
                    <a:ext uri="{FF2B5EF4-FFF2-40B4-BE49-F238E27FC236}">
                      <a16:creationId xmlns:a16="http://schemas.microsoft.com/office/drawing/2014/main" id="{13032786-345B-7AAC-4389-1DB0BD983E68}"/>
                    </a:ext>
                  </a:extLst>
                </p:cNvPr>
                <p:cNvSpPr/>
                <p:nvPr/>
              </p:nvSpPr>
              <p:spPr>
                <a:xfrm>
                  <a:off x="5405487"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54D4B289-0FB9-7068-5D08-5840DBC698C2}"/>
                    </a:ext>
                  </a:extLst>
                </p:cNvPr>
                <p:cNvSpPr/>
                <p:nvPr/>
              </p:nvSpPr>
              <p:spPr>
                <a:xfrm>
                  <a:off x="5405487"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5497F9E9-A0E7-96B5-CADD-5464F01B6565}"/>
                    </a:ext>
                  </a:extLst>
                </p:cNvPr>
                <p:cNvSpPr/>
                <p:nvPr/>
              </p:nvSpPr>
              <p:spPr>
                <a:xfrm>
                  <a:off x="6016658"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B36FB9CF-B6DA-AB43-BCD1-800E05ABF18E}"/>
                    </a:ext>
                  </a:extLst>
                </p:cNvPr>
                <p:cNvSpPr/>
                <p:nvPr/>
              </p:nvSpPr>
              <p:spPr>
                <a:xfrm>
                  <a:off x="6016658"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43B58D8C-8BAD-1325-DE49-3F427EE5B342}"/>
                    </a:ext>
                  </a:extLst>
                </p:cNvPr>
                <p:cNvSpPr/>
                <p:nvPr/>
              </p:nvSpPr>
              <p:spPr>
                <a:xfrm>
                  <a:off x="6627829"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77DCEF06-9C1D-B703-A942-C8E317827264}"/>
                    </a:ext>
                  </a:extLst>
                </p:cNvPr>
                <p:cNvSpPr/>
                <p:nvPr/>
              </p:nvSpPr>
              <p:spPr>
                <a:xfrm>
                  <a:off x="6627829"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E42A3D82-864A-8B9F-1367-273C32AE20B2}"/>
                    </a:ext>
                  </a:extLst>
                </p:cNvPr>
                <p:cNvSpPr/>
                <p:nvPr/>
              </p:nvSpPr>
              <p:spPr>
                <a:xfrm>
                  <a:off x="7239000"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7A27C8E4-EF4C-803D-FC1C-0C9955A3F8FB}"/>
                    </a:ext>
                  </a:extLst>
                </p:cNvPr>
                <p:cNvSpPr/>
                <p:nvPr/>
              </p:nvSpPr>
              <p:spPr>
                <a:xfrm>
                  <a:off x="7239000"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0" name="TextBox 19">
              <a:hlinkClick r:id="" action="ppaction://hlinkshowjump?jump=nextslide"/>
              <a:extLst>
                <a:ext uri="{FF2B5EF4-FFF2-40B4-BE49-F238E27FC236}">
                  <a16:creationId xmlns:a16="http://schemas.microsoft.com/office/drawing/2014/main" id="{FAA1D1CD-A9AB-59F4-123F-B73682529FA0}"/>
                </a:ext>
              </a:extLst>
            </p:cNvPr>
            <p:cNvSpPr txBox="1"/>
            <p:nvPr/>
          </p:nvSpPr>
          <p:spPr>
            <a:xfrm rot="21540000">
              <a:off x="3194320" y="5329789"/>
              <a:ext cx="3100721"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SDET - Intermediate I</a:t>
              </a:r>
            </a:p>
          </p:txBody>
        </p:sp>
        <p:sp>
          <p:nvSpPr>
            <p:cNvPr id="21" name="Oval 20">
              <a:extLst>
                <a:ext uri="{FF2B5EF4-FFF2-40B4-BE49-F238E27FC236}">
                  <a16:creationId xmlns:a16="http://schemas.microsoft.com/office/drawing/2014/main" id="{33E9068E-8BA1-BED7-7272-367484C4CD34}"/>
                </a:ext>
              </a:extLst>
            </p:cNvPr>
            <p:cNvSpPr/>
            <p:nvPr/>
          </p:nvSpPr>
          <p:spPr>
            <a:xfrm>
              <a:off x="3293220" y="4869636"/>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71AEB2BB-F881-85DA-3419-8687F2687FDF}"/>
                </a:ext>
              </a:extLst>
            </p:cNvPr>
            <p:cNvSpPr/>
            <p:nvPr/>
          </p:nvSpPr>
          <p:spPr>
            <a:xfrm>
              <a:off x="3546823" y="5171637"/>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EADA38EF-7876-9EF6-D22C-55B916699FB6}"/>
                </a:ext>
              </a:extLst>
            </p:cNvPr>
            <p:cNvSpPr/>
            <p:nvPr/>
          </p:nvSpPr>
          <p:spPr>
            <a:xfrm>
              <a:off x="3818529" y="4733954"/>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83D073E2-9017-6830-86D6-3FFEEB7EBB5D}"/>
                </a:ext>
              </a:extLst>
            </p:cNvPr>
            <p:cNvSpPr/>
            <p:nvPr/>
          </p:nvSpPr>
          <p:spPr>
            <a:xfrm>
              <a:off x="4026840" y="504987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720EEB7E-C392-F475-92D3-1EE96CE5230A}"/>
                </a:ext>
              </a:extLst>
            </p:cNvPr>
            <p:cNvSpPr/>
            <p:nvPr/>
          </p:nvSpPr>
          <p:spPr>
            <a:xfrm>
              <a:off x="4340805" y="459963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EF7D9797-E327-93ED-2233-B49B421BE476}"/>
                </a:ext>
              </a:extLst>
            </p:cNvPr>
            <p:cNvSpPr/>
            <p:nvPr/>
          </p:nvSpPr>
          <p:spPr>
            <a:xfrm>
              <a:off x="4504964" y="4927127"/>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82A1B1B6-590D-C4FF-BC71-ABE30F98C8D4}"/>
                </a:ext>
              </a:extLst>
            </p:cNvPr>
            <p:cNvSpPr/>
            <p:nvPr/>
          </p:nvSpPr>
          <p:spPr>
            <a:xfrm>
              <a:off x="4795625" y="447705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F0FBE8C2-FD4D-F7D3-B258-1FB89D84977C}"/>
                </a:ext>
              </a:extLst>
            </p:cNvPr>
            <p:cNvSpPr/>
            <p:nvPr/>
          </p:nvSpPr>
          <p:spPr>
            <a:xfrm>
              <a:off x="4985210" y="4791214"/>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45912418-488C-8420-46FA-04AA09539306}"/>
                </a:ext>
              </a:extLst>
            </p:cNvPr>
            <p:cNvSpPr/>
            <p:nvPr/>
          </p:nvSpPr>
          <p:spPr>
            <a:xfrm>
              <a:off x="5268917" y="436101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7C07BB8F-6564-025A-1679-56B86B1E5A7E}"/>
                </a:ext>
              </a:extLst>
            </p:cNvPr>
            <p:cNvSpPr/>
            <p:nvPr/>
          </p:nvSpPr>
          <p:spPr>
            <a:xfrm>
              <a:off x="5457044" y="4669969"/>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B4C7264D-997D-EA31-5AEF-EB1A1366B32E}"/>
                </a:ext>
              </a:extLst>
            </p:cNvPr>
            <p:cNvSpPr/>
            <p:nvPr/>
          </p:nvSpPr>
          <p:spPr>
            <a:xfrm>
              <a:off x="5737579" y="4227258"/>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3BF0C453-CD86-F6FB-FD92-2B7BC9A44B14}"/>
                </a:ext>
              </a:extLst>
            </p:cNvPr>
            <p:cNvSpPr/>
            <p:nvPr/>
          </p:nvSpPr>
          <p:spPr>
            <a:xfrm>
              <a:off x="5923185" y="4557639"/>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6C6B8B26-3E47-0693-7646-05B86F87BE51}"/>
                </a:ext>
              </a:extLst>
            </p:cNvPr>
            <p:cNvSpPr/>
            <p:nvPr/>
          </p:nvSpPr>
          <p:spPr>
            <a:xfrm>
              <a:off x="6196661" y="412073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D71F7148-67A8-CF79-A89F-017A4CBE50DE}"/>
                </a:ext>
              </a:extLst>
            </p:cNvPr>
            <p:cNvSpPr/>
            <p:nvPr/>
          </p:nvSpPr>
          <p:spPr>
            <a:xfrm>
              <a:off x="6384455" y="442482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a:extLst>
                <a:ext uri="{FF2B5EF4-FFF2-40B4-BE49-F238E27FC236}">
                  <a16:creationId xmlns:a16="http://schemas.microsoft.com/office/drawing/2014/main" id="{8FCF352D-CA3C-A202-6EBB-2DCC4BED3212}"/>
                </a:ext>
              </a:extLst>
            </p:cNvPr>
            <p:cNvSpPr/>
            <p:nvPr/>
          </p:nvSpPr>
          <p:spPr>
            <a:xfrm>
              <a:off x="6647408" y="3995376"/>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602035DB-CAB5-B65B-AB7E-A2770A0158CA}"/>
                </a:ext>
              </a:extLst>
            </p:cNvPr>
            <p:cNvSpPr/>
            <p:nvPr/>
          </p:nvSpPr>
          <p:spPr>
            <a:xfrm>
              <a:off x="6854469" y="429898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219560893"/>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8F0"/>
        </a:solidFill>
        <a:effectLst/>
      </p:bgPr>
    </p:bg>
    <p:spTree>
      <p:nvGrpSpPr>
        <p:cNvPr id="1" name="">
          <a:extLst>
            <a:ext uri="{FF2B5EF4-FFF2-40B4-BE49-F238E27FC236}">
              <a16:creationId xmlns:a16="http://schemas.microsoft.com/office/drawing/2014/main" id="{2FD1CE18-A0F7-AFB4-6F49-F35C85B94F63}"/>
            </a:ext>
          </a:extLst>
        </p:cNvPr>
        <p:cNvGrpSpPr/>
        <p:nvPr/>
      </p:nvGrpSpPr>
      <p:grpSpPr>
        <a:xfrm>
          <a:off x="0" y="0"/>
          <a:ext cx="0" cy="0"/>
          <a:chOff x="0" y="0"/>
          <a:chExt cx="0" cy="0"/>
        </a:xfrm>
      </p:grpSpPr>
      <p:sp>
        <p:nvSpPr>
          <p:cNvPr id="6" name="Text 11">
            <a:extLst>
              <a:ext uri="{FF2B5EF4-FFF2-40B4-BE49-F238E27FC236}">
                <a16:creationId xmlns:a16="http://schemas.microsoft.com/office/drawing/2014/main" id="{1CAECEE8-C292-C737-1FDB-7C7BF9644628}"/>
              </a:ext>
            </a:extLst>
          </p:cNvPr>
          <p:cNvSpPr/>
          <p:nvPr/>
        </p:nvSpPr>
        <p:spPr>
          <a:xfrm>
            <a:off x="1763373" y="138924"/>
            <a:ext cx="7205136" cy="556637"/>
          </a:xfrm>
          <a:prstGeom prst="rect">
            <a:avLst/>
          </a:prstGeom>
          <a:noFill/>
          <a:ln/>
        </p:spPr>
        <p:txBody>
          <a:bodyPr wrap="square" lIns="0" tIns="0" rIns="0" bIns="0" rtlCol="0" anchor="t"/>
          <a:lstStyle/>
          <a:p>
            <a:pPr defTabSz="1219170">
              <a:defRPr/>
            </a:pPr>
            <a:r>
              <a:rPr lang="en-US" sz="4000" kern="0" spc="-48" dirty="0">
                <a:solidFill>
                  <a:srgbClr val="090909"/>
                </a:solidFill>
                <a:latin typeface="Suisse Intl" pitchFamily="34" charset="0"/>
              </a:rPr>
              <a:t>QA Automation – Intermediate 2/2</a:t>
            </a:r>
            <a:endParaRPr lang="en-US" sz="4000" dirty="0">
              <a:solidFill>
                <a:prstClr val="black"/>
              </a:solidFill>
              <a:latin typeface="Calibri" panose="020F0502020204030204"/>
            </a:endParaRPr>
          </a:p>
        </p:txBody>
      </p:sp>
      <p:sp>
        <p:nvSpPr>
          <p:cNvPr id="97" name="TextBox 96">
            <a:extLst>
              <a:ext uri="{FF2B5EF4-FFF2-40B4-BE49-F238E27FC236}">
                <a16:creationId xmlns:a16="http://schemas.microsoft.com/office/drawing/2014/main" id="{85B15658-5CE6-E4D0-B98D-2D79B9E93AC9}"/>
              </a:ext>
            </a:extLst>
          </p:cNvPr>
          <p:cNvSpPr txBox="1"/>
          <p:nvPr/>
        </p:nvSpPr>
        <p:spPr>
          <a:xfrm>
            <a:off x="7629235" y="717012"/>
            <a:ext cx="4276437" cy="1084912"/>
          </a:xfrm>
          <a:prstGeom prst="rect">
            <a:avLst/>
          </a:prstGeom>
          <a:noFill/>
        </p:spPr>
        <p:txBody>
          <a:bodyPr wrap="square">
            <a:spAutoFit/>
          </a:bodyPr>
          <a:lstStyle/>
          <a:p>
            <a:pPr algn="just"/>
            <a:r>
              <a:rPr lang="en-US" sz="1200" b="1" dirty="0"/>
              <a:t>Intermediate – </a:t>
            </a:r>
            <a:r>
              <a:rPr lang="en-US" sz="1050" dirty="0"/>
              <a:t>Self-Taught, Language domain.</a:t>
            </a:r>
          </a:p>
          <a:p>
            <a:pPr algn="just"/>
            <a:r>
              <a:rPr lang="en-US" sz="1050" dirty="0"/>
              <a:t>Able to analyze, understand and maintain an existing framework. Full domain in automation cycle.</a:t>
            </a:r>
          </a:p>
          <a:p>
            <a:pPr algn="just"/>
            <a:r>
              <a:rPr lang="en-US" sz="1050" dirty="0"/>
              <a:t>Able to use control version tools to submit, merge, pull and resolve conflicts. </a:t>
            </a:r>
          </a:p>
          <a:p>
            <a:pPr algn="just"/>
            <a:r>
              <a:rPr lang="en-US" sz="1050" dirty="0"/>
              <a:t>Able to troubleshoot, trace and fix errors.</a:t>
            </a:r>
          </a:p>
        </p:txBody>
      </p:sp>
      <p:sp>
        <p:nvSpPr>
          <p:cNvPr id="98" name="TextBox 97">
            <a:extLst>
              <a:ext uri="{FF2B5EF4-FFF2-40B4-BE49-F238E27FC236}">
                <a16:creationId xmlns:a16="http://schemas.microsoft.com/office/drawing/2014/main" id="{4568DDF5-8FA2-65B0-6288-1F0112337320}"/>
              </a:ext>
            </a:extLst>
          </p:cNvPr>
          <p:cNvSpPr txBox="1"/>
          <p:nvPr/>
        </p:nvSpPr>
        <p:spPr>
          <a:xfrm>
            <a:off x="7629235" y="1931635"/>
            <a:ext cx="4276437" cy="2839239"/>
          </a:xfrm>
          <a:prstGeom prst="rect">
            <a:avLst/>
          </a:prstGeom>
          <a:noFill/>
        </p:spPr>
        <p:txBody>
          <a:bodyPr wrap="square">
            <a:spAutoFit/>
          </a:bodyPr>
          <a:lstStyle/>
          <a:p>
            <a:pPr algn="just"/>
            <a:r>
              <a:rPr lang="en-US" sz="1050" b="1" dirty="0"/>
              <a:t>Training Program:</a:t>
            </a:r>
            <a:r>
              <a:rPr lang="en-US" sz="1050" dirty="0"/>
              <a:t> </a:t>
            </a:r>
            <a:endParaRPr lang="en-US" sz="1050" dirty="0">
              <a:solidFill>
                <a:srgbClr val="FF0000"/>
              </a:solidFill>
            </a:endParaRPr>
          </a:p>
          <a:p>
            <a:pPr algn="just"/>
            <a:r>
              <a:rPr lang="en-US" sz="1050" b="1" dirty="0"/>
              <a:t>Testing Methodologies</a:t>
            </a:r>
          </a:p>
          <a:p>
            <a:pPr marL="628650" lvl="1" indent="-171450" algn="just">
              <a:buFont typeface="Arial" panose="020B0604020202020204" pitchFamily="34" charset="0"/>
              <a:buChar char="•"/>
            </a:pPr>
            <a:r>
              <a:rPr lang="en-US" sz="1050" dirty="0"/>
              <a:t>Knowledge in Behavior Driven Development</a:t>
            </a:r>
          </a:p>
          <a:p>
            <a:pPr marL="1085850" lvl="2" indent="-171450" algn="just">
              <a:buFont typeface="Arial" panose="020B0604020202020204" pitchFamily="34" charset="0"/>
              <a:buChar char="•"/>
            </a:pPr>
            <a:r>
              <a:rPr lang="en-US" sz="1050" dirty="0"/>
              <a:t>Using Keyword correctly (Given, When, Then, And)</a:t>
            </a:r>
          </a:p>
          <a:p>
            <a:pPr marL="1085850" lvl="2" indent="-171450" algn="just">
              <a:buFont typeface="Arial" panose="020B0604020202020204" pitchFamily="34" charset="0"/>
              <a:buChar char="•"/>
            </a:pPr>
            <a:r>
              <a:rPr lang="en-US" sz="1050" dirty="0"/>
              <a:t>Rule, Scenario, Background, Outline</a:t>
            </a:r>
          </a:p>
          <a:p>
            <a:pPr algn="just"/>
            <a:endParaRPr lang="en-US" sz="1050" dirty="0">
              <a:solidFill>
                <a:srgbClr val="FF0000"/>
              </a:solidFill>
            </a:endParaRPr>
          </a:p>
          <a:p>
            <a:pPr algn="just"/>
            <a:r>
              <a:rPr lang="en-US" sz="1050" b="1" dirty="0"/>
              <a:t>Error Handling and Reporting</a:t>
            </a:r>
          </a:p>
          <a:p>
            <a:pPr marL="628650" lvl="1" indent="-171450" algn="just">
              <a:buFont typeface="Arial" panose="020B0604020202020204" pitchFamily="34" charset="0"/>
              <a:buChar char="•"/>
            </a:pPr>
            <a:r>
              <a:rPr lang="en-US" sz="1050" dirty="0"/>
              <a:t>Knowledge and hands-on experience in try-catch, exceptions</a:t>
            </a:r>
          </a:p>
          <a:p>
            <a:pPr marL="1085850" lvl="2" indent="-171450" algn="just">
              <a:buFont typeface="Arial" panose="020B0604020202020204" pitchFamily="34" charset="0"/>
              <a:buChar char="•"/>
            </a:pPr>
            <a:r>
              <a:rPr lang="en-US" sz="1050" dirty="0"/>
              <a:t>Hard Fail, Soft Fail</a:t>
            </a:r>
          </a:p>
          <a:p>
            <a:pPr marL="628650" lvl="1" indent="-171450" algn="just">
              <a:buFont typeface="Arial" panose="020B0604020202020204" pitchFamily="34" charset="0"/>
              <a:buChar char="•"/>
            </a:pPr>
            <a:r>
              <a:rPr lang="en-US" sz="1050" dirty="0"/>
              <a:t>Using logs, screenshots, html reports</a:t>
            </a:r>
          </a:p>
          <a:p>
            <a:pPr marL="628650" lvl="1" indent="-171450" algn="just">
              <a:buFont typeface="Arial" panose="020B0604020202020204" pitchFamily="34" charset="0"/>
              <a:buChar char="•"/>
            </a:pPr>
            <a:endParaRPr lang="en-US" sz="1050" dirty="0">
              <a:solidFill>
                <a:srgbClr val="FF0000"/>
              </a:solidFill>
            </a:endParaRPr>
          </a:p>
          <a:p>
            <a:pPr algn="just"/>
            <a:r>
              <a:rPr lang="en-US" sz="1050" b="1" dirty="0"/>
              <a:t>Version Control Tools</a:t>
            </a:r>
          </a:p>
          <a:p>
            <a:pPr marL="628650" lvl="1" indent="-171450" algn="just">
              <a:buFont typeface="Arial" panose="020B0604020202020204" pitchFamily="34" charset="0"/>
              <a:buChar char="•"/>
            </a:pPr>
            <a:r>
              <a:rPr lang="en-US" sz="1050" dirty="0"/>
              <a:t>Knowledge version control tools</a:t>
            </a:r>
          </a:p>
          <a:p>
            <a:pPr marL="1085850" lvl="2" indent="-171450" algn="just">
              <a:buFont typeface="Arial" panose="020B0604020202020204" pitchFamily="34" charset="0"/>
              <a:buChar char="•"/>
            </a:pPr>
            <a:r>
              <a:rPr lang="en-US" sz="1050" dirty="0"/>
              <a:t>Branching</a:t>
            </a:r>
          </a:p>
          <a:p>
            <a:pPr marL="1085850" lvl="2" indent="-171450" algn="just">
              <a:buFont typeface="Arial" panose="020B0604020202020204" pitchFamily="34" charset="0"/>
              <a:buChar char="•"/>
            </a:pPr>
            <a:r>
              <a:rPr lang="en-US" sz="1050" dirty="0"/>
              <a:t>Change Tracking</a:t>
            </a:r>
          </a:p>
          <a:p>
            <a:pPr marL="1085850" lvl="2" indent="-171450" algn="just">
              <a:buFont typeface="Arial" panose="020B0604020202020204" pitchFamily="34" charset="0"/>
              <a:buChar char="•"/>
            </a:pPr>
            <a:r>
              <a:rPr lang="en-US" sz="1050" dirty="0"/>
              <a:t>Repo Sync (Fetch, Pull, Push, Commit, Merge, etc..)</a:t>
            </a:r>
          </a:p>
          <a:p>
            <a:pPr marL="628650" lvl="1" indent="-171450" algn="just">
              <a:buFont typeface="Arial" panose="020B0604020202020204" pitchFamily="34" charset="0"/>
              <a:buChar char="•"/>
            </a:pPr>
            <a:endParaRPr lang="en-US" sz="1050" b="1" dirty="0"/>
          </a:p>
        </p:txBody>
      </p:sp>
      <p:pic>
        <p:nvPicPr>
          <p:cNvPr id="4" name="Image 0" descr="https://pitch-assets-ccb95893-de3f-4266-973c-20049231b248.s3.eu-west-1.amazonaws.com/35f1d9a3-be79-41bb-8b33-f01f69bff292?pitch-bytes=12564&amp;pitch-content-type=image%2Fpng">
            <a:extLst>
              <a:ext uri="{FF2B5EF4-FFF2-40B4-BE49-F238E27FC236}">
                <a16:creationId xmlns:a16="http://schemas.microsoft.com/office/drawing/2014/main" id="{5C3130E9-46C3-226F-6DA7-BA9B65414C9B}"/>
              </a:ext>
            </a:extLst>
          </p:cNvPr>
          <p:cNvPicPr>
            <a:picLocks noChangeAspect="1"/>
          </p:cNvPicPr>
          <p:nvPr/>
        </p:nvPicPr>
        <p:blipFill>
          <a:blip r:embed="rId4"/>
          <a:srcRect/>
          <a:stretch/>
        </p:blipFill>
        <p:spPr>
          <a:xfrm>
            <a:off x="11793541" y="6155039"/>
            <a:ext cx="165217" cy="474559"/>
          </a:xfrm>
          <a:prstGeom prst="rect">
            <a:avLst/>
          </a:prstGeom>
        </p:spPr>
      </p:pic>
      <p:pic>
        <p:nvPicPr>
          <p:cNvPr id="5" name="Graphic 4" descr="Work from home Wi-Fi with solid fill">
            <a:hlinkClick r:id="rId5" action="ppaction://hlinksldjump"/>
            <a:extLst>
              <a:ext uri="{FF2B5EF4-FFF2-40B4-BE49-F238E27FC236}">
                <a16:creationId xmlns:a16="http://schemas.microsoft.com/office/drawing/2014/main" id="{D8AB0C64-B025-4BF0-79F7-97E02C25642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105230" y="6391373"/>
            <a:ext cx="424601" cy="424601"/>
          </a:xfrm>
          <a:prstGeom prst="rect">
            <a:avLst/>
          </a:prstGeom>
        </p:spPr>
      </p:pic>
      <p:pic>
        <p:nvPicPr>
          <p:cNvPr id="1026" name="Picture 2" descr="SDET Tech: A Leading AI-driven Quality Engineering Company">
            <a:extLst>
              <a:ext uri="{FF2B5EF4-FFF2-40B4-BE49-F238E27FC236}">
                <a16:creationId xmlns:a16="http://schemas.microsoft.com/office/drawing/2014/main" id="{40AC1244-59B6-3EB9-4B81-A14F07EB0CDA}"/>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7017" y="160375"/>
            <a:ext cx="1548903" cy="556637"/>
          </a:xfrm>
          <a:prstGeom prst="rect">
            <a:avLst/>
          </a:prstGeom>
          <a:noFill/>
          <a:extLst>
            <a:ext uri="{909E8E84-426E-40DD-AFC4-6F175D3DCCD1}">
              <a14:hiddenFill xmlns:a14="http://schemas.microsoft.com/office/drawing/2010/main">
                <a:solidFill>
                  <a:srgbClr val="FFFFFF"/>
                </a:solidFill>
              </a14:hiddenFill>
            </a:ext>
          </a:extLst>
        </p:spPr>
      </p:pic>
      <p:grpSp>
        <p:nvGrpSpPr>
          <p:cNvPr id="50" name="Group 49">
            <a:extLst>
              <a:ext uri="{FF2B5EF4-FFF2-40B4-BE49-F238E27FC236}">
                <a16:creationId xmlns:a16="http://schemas.microsoft.com/office/drawing/2014/main" id="{82451074-4797-2E1B-8C9C-2B9DAAB40991}"/>
              </a:ext>
            </a:extLst>
          </p:cNvPr>
          <p:cNvGrpSpPr/>
          <p:nvPr/>
        </p:nvGrpSpPr>
        <p:grpSpPr>
          <a:xfrm>
            <a:off x="712767" y="4061455"/>
            <a:ext cx="6858000" cy="1971291"/>
            <a:chOff x="755763" y="3995376"/>
            <a:chExt cx="6858000" cy="1971291"/>
          </a:xfrm>
        </p:grpSpPr>
        <p:grpSp>
          <p:nvGrpSpPr>
            <p:cNvPr id="103" name="Group 102">
              <a:extLst>
                <a:ext uri="{FF2B5EF4-FFF2-40B4-BE49-F238E27FC236}">
                  <a16:creationId xmlns:a16="http://schemas.microsoft.com/office/drawing/2014/main" id="{43669AB3-E2FC-E7A9-0E98-A9D365EDAD9D}"/>
                </a:ext>
              </a:extLst>
            </p:cNvPr>
            <p:cNvGrpSpPr/>
            <p:nvPr/>
          </p:nvGrpSpPr>
          <p:grpSpPr>
            <a:xfrm>
              <a:off x="755763" y="4567635"/>
              <a:ext cx="6858000" cy="1399032"/>
              <a:chOff x="293088" y="2041079"/>
              <a:chExt cx="6848589" cy="1397756"/>
            </a:xfrm>
            <a:effectLst/>
          </p:grpSpPr>
          <p:sp>
            <p:nvSpPr>
              <p:cNvPr id="1039" name="Rounded Rectangle 3">
                <a:hlinkClick r:id="" action="ppaction://hlinkshowjump?jump=previousslide"/>
                <a:extLst>
                  <a:ext uri="{FF2B5EF4-FFF2-40B4-BE49-F238E27FC236}">
                    <a16:creationId xmlns:a16="http://schemas.microsoft.com/office/drawing/2014/main" id="{B4A4238E-D6F9-3D33-5F70-03FF461C8A86}"/>
                  </a:ext>
                </a:extLst>
              </p:cNvPr>
              <p:cNvSpPr/>
              <p:nvPr/>
            </p:nvSpPr>
            <p:spPr>
              <a:xfrm>
                <a:off x="293088" y="2041079"/>
                <a:ext cx="6848589" cy="1069258"/>
              </a:xfrm>
              <a:prstGeom prst="roundRect">
                <a:avLst>
                  <a:gd name="adj" fmla="val 4468"/>
                </a:avLst>
              </a:prstGeom>
              <a:solidFill>
                <a:schemeClr val="accent6">
                  <a:lumMod val="20000"/>
                  <a:lumOff val="80000"/>
                </a:schemeClr>
              </a:solid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40" name="Group 1039">
                <a:extLst>
                  <a:ext uri="{FF2B5EF4-FFF2-40B4-BE49-F238E27FC236}">
                    <a16:creationId xmlns:a16="http://schemas.microsoft.com/office/drawing/2014/main" id="{FBA85E36-73BE-7461-10E1-F0F3D716E6CA}"/>
                  </a:ext>
                </a:extLst>
              </p:cNvPr>
              <p:cNvGrpSpPr>
                <a:grpSpLocks noChangeAspect="1"/>
              </p:cNvGrpSpPr>
              <p:nvPr/>
            </p:nvGrpSpPr>
            <p:grpSpPr>
              <a:xfrm>
                <a:off x="772037" y="2524435"/>
                <a:ext cx="2089487" cy="914400"/>
                <a:chOff x="5405487" y="2428974"/>
                <a:chExt cx="2140771" cy="936843"/>
              </a:xfrm>
              <a:solidFill>
                <a:srgbClr val="E71F1F"/>
              </a:solidFill>
              <a:scene3d>
                <a:camera prst="isometricOffAxis1Top">
                  <a:rot lat="18664799" lon="19558760" rev="2510697"/>
                </a:camera>
                <a:lightRig rig="balanced" dir="t"/>
              </a:scene3d>
            </p:grpSpPr>
            <p:sp>
              <p:nvSpPr>
                <p:cNvPr id="1041" name="Oval 1040">
                  <a:extLst>
                    <a:ext uri="{FF2B5EF4-FFF2-40B4-BE49-F238E27FC236}">
                      <a16:creationId xmlns:a16="http://schemas.microsoft.com/office/drawing/2014/main" id="{79BA2DBB-DA6B-A2DD-F777-EA2D68D147E4}"/>
                    </a:ext>
                  </a:extLst>
                </p:cNvPr>
                <p:cNvSpPr/>
                <p:nvPr/>
              </p:nvSpPr>
              <p:spPr>
                <a:xfrm>
                  <a:off x="5405487"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2" name="Oval 1041">
                  <a:extLst>
                    <a:ext uri="{FF2B5EF4-FFF2-40B4-BE49-F238E27FC236}">
                      <a16:creationId xmlns:a16="http://schemas.microsoft.com/office/drawing/2014/main" id="{D16579BE-8F19-D014-3D99-2687BCE3B177}"/>
                    </a:ext>
                  </a:extLst>
                </p:cNvPr>
                <p:cNvSpPr/>
                <p:nvPr/>
              </p:nvSpPr>
              <p:spPr>
                <a:xfrm>
                  <a:off x="5405487"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3" name="Oval 1042">
                  <a:extLst>
                    <a:ext uri="{FF2B5EF4-FFF2-40B4-BE49-F238E27FC236}">
                      <a16:creationId xmlns:a16="http://schemas.microsoft.com/office/drawing/2014/main" id="{51894A22-22D6-7060-3ACD-AFB0ECA9A3EF}"/>
                    </a:ext>
                  </a:extLst>
                </p:cNvPr>
                <p:cNvSpPr/>
                <p:nvPr/>
              </p:nvSpPr>
              <p:spPr>
                <a:xfrm>
                  <a:off x="6016658"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4" name="Oval 1043">
                  <a:extLst>
                    <a:ext uri="{FF2B5EF4-FFF2-40B4-BE49-F238E27FC236}">
                      <a16:creationId xmlns:a16="http://schemas.microsoft.com/office/drawing/2014/main" id="{CCCB5939-9F70-4626-F2B2-E1A9AC3BE7C9}"/>
                    </a:ext>
                  </a:extLst>
                </p:cNvPr>
                <p:cNvSpPr/>
                <p:nvPr/>
              </p:nvSpPr>
              <p:spPr>
                <a:xfrm>
                  <a:off x="6016658"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5" name="Oval 1044">
                  <a:extLst>
                    <a:ext uri="{FF2B5EF4-FFF2-40B4-BE49-F238E27FC236}">
                      <a16:creationId xmlns:a16="http://schemas.microsoft.com/office/drawing/2014/main" id="{1F9C18AE-2683-E4A7-8821-9C46D068E2E4}"/>
                    </a:ext>
                  </a:extLst>
                </p:cNvPr>
                <p:cNvSpPr/>
                <p:nvPr/>
              </p:nvSpPr>
              <p:spPr>
                <a:xfrm>
                  <a:off x="6627829"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6" name="Oval 1045">
                  <a:extLst>
                    <a:ext uri="{FF2B5EF4-FFF2-40B4-BE49-F238E27FC236}">
                      <a16:creationId xmlns:a16="http://schemas.microsoft.com/office/drawing/2014/main" id="{EB428AE8-AB11-214A-EC9B-3B7EC32A12B3}"/>
                    </a:ext>
                  </a:extLst>
                </p:cNvPr>
                <p:cNvSpPr/>
                <p:nvPr/>
              </p:nvSpPr>
              <p:spPr>
                <a:xfrm>
                  <a:off x="6627829"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7" name="Oval 1046">
                  <a:extLst>
                    <a:ext uri="{FF2B5EF4-FFF2-40B4-BE49-F238E27FC236}">
                      <a16:creationId xmlns:a16="http://schemas.microsoft.com/office/drawing/2014/main" id="{0F1700D3-7FDC-1243-29C9-AB9FC26C9649}"/>
                    </a:ext>
                  </a:extLst>
                </p:cNvPr>
                <p:cNvSpPr/>
                <p:nvPr/>
              </p:nvSpPr>
              <p:spPr>
                <a:xfrm>
                  <a:off x="7239000"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8" name="Oval 1047">
                  <a:extLst>
                    <a:ext uri="{FF2B5EF4-FFF2-40B4-BE49-F238E27FC236}">
                      <a16:creationId xmlns:a16="http://schemas.microsoft.com/office/drawing/2014/main" id="{F48D184B-52E9-727A-42AB-B43B458D0753}"/>
                    </a:ext>
                  </a:extLst>
                </p:cNvPr>
                <p:cNvSpPr/>
                <p:nvPr/>
              </p:nvSpPr>
              <p:spPr>
                <a:xfrm>
                  <a:off x="7239000"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04" name="TextBox 103">
              <a:hlinkClick r:id="rId9" action="ppaction://hlinksldjump"/>
              <a:extLst>
                <a:ext uri="{FF2B5EF4-FFF2-40B4-BE49-F238E27FC236}">
                  <a16:creationId xmlns:a16="http://schemas.microsoft.com/office/drawing/2014/main" id="{C2AF433E-4D22-5C73-4AC7-841A5E717CF9}"/>
                </a:ext>
              </a:extLst>
            </p:cNvPr>
            <p:cNvSpPr txBox="1"/>
            <p:nvPr/>
          </p:nvSpPr>
          <p:spPr>
            <a:xfrm rot="21540000">
              <a:off x="3774824" y="5329789"/>
              <a:ext cx="1939698"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SDET - Staff I</a:t>
              </a:r>
            </a:p>
          </p:txBody>
        </p:sp>
        <p:sp>
          <p:nvSpPr>
            <p:cNvPr id="126" name="Oval 125">
              <a:extLst>
                <a:ext uri="{FF2B5EF4-FFF2-40B4-BE49-F238E27FC236}">
                  <a16:creationId xmlns:a16="http://schemas.microsoft.com/office/drawing/2014/main" id="{4F8286D1-F83F-9827-205C-7D7E8660A367}"/>
                </a:ext>
              </a:extLst>
            </p:cNvPr>
            <p:cNvSpPr/>
            <p:nvPr/>
          </p:nvSpPr>
          <p:spPr>
            <a:xfrm>
              <a:off x="3293220" y="486963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a:extLst>
                <a:ext uri="{FF2B5EF4-FFF2-40B4-BE49-F238E27FC236}">
                  <a16:creationId xmlns:a16="http://schemas.microsoft.com/office/drawing/2014/main" id="{516E22CE-74C8-0A82-3BDE-7614767322FF}"/>
                </a:ext>
              </a:extLst>
            </p:cNvPr>
            <p:cNvSpPr/>
            <p:nvPr/>
          </p:nvSpPr>
          <p:spPr>
            <a:xfrm>
              <a:off x="3546823" y="517163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4" name="Oval 1023">
              <a:extLst>
                <a:ext uri="{FF2B5EF4-FFF2-40B4-BE49-F238E27FC236}">
                  <a16:creationId xmlns:a16="http://schemas.microsoft.com/office/drawing/2014/main" id="{E454D22F-1F83-CD72-6278-71B55FA911D0}"/>
                </a:ext>
              </a:extLst>
            </p:cNvPr>
            <p:cNvSpPr/>
            <p:nvPr/>
          </p:nvSpPr>
          <p:spPr>
            <a:xfrm>
              <a:off x="3818529" y="473395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5" name="Oval 1024">
              <a:extLst>
                <a:ext uri="{FF2B5EF4-FFF2-40B4-BE49-F238E27FC236}">
                  <a16:creationId xmlns:a16="http://schemas.microsoft.com/office/drawing/2014/main" id="{BAD620B0-F5EB-D192-F7AF-B2C05FCD3A6A}"/>
                </a:ext>
              </a:extLst>
            </p:cNvPr>
            <p:cNvSpPr/>
            <p:nvPr/>
          </p:nvSpPr>
          <p:spPr>
            <a:xfrm>
              <a:off x="4026840" y="504987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7" name="Oval 1026">
              <a:extLst>
                <a:ext uri="{FF2B5EF4-FFF2-40B4-BE49-F238E27FC236}">
                  <a16:creationId xmlns:a16="http://schemas.microsoft.com/office/drawing/2014/main" id="{2E3DB43F-4C18-6B7A-87E8-2898F4FE6471}"/>
                </a:ext>
              </a:extLst>
            </p:cNvPr>
            <p:cNvSpPr/>
            <p:nvPr/>
          </p:nvSpPr>
          <p:spPr>
            <a:xfrm>
              <a:off x="4340805" y="45996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8" name="Oval 1027">
              <a:extLst>
                <a:ext uri="{FF2B5EF4-FFF2-40B4-BE49-F238E27FC236}">
                  <a16:creationId xmlns:a16="http://schemas.microsoft.com/office/drawing/2014/main" id="{978FEEB0-283A-6410-E61F-5606CD804E5F}"/>
                </a:ext>
              </a:extLst>
            </p:cNvPr>
            <p:cNvSpPr/>
            <p:nvPr/>
          </p:nvSpPr>
          <p:spPr>
            <a:xfrm>
              <a:off x="4504964" y="492712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9" name="Oval 1028">
              <a:extLst>
                <a:ext uri="{FF2B5EF4-FFF2-40B4-BE49-F238E27FC236}">
                  <a16:creationId xmlns:a16="http://schemas.microsoft.com/office/drawing/2014/main" id="{E984B775-DA30-F13A-F409-ADECFBBD43D7}"/>
                </a:ext>
              </a:extLst>
            </p:cNvPr>
            <p:cNvSpPr/>
            <p:nvPr/>
          </p:nvSpPr>
          <p:spPr>
            <a:xfrm>
              <a:off x="4795625" y="447705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0" name="Oval 1029">
              <a:extLst>
                <a:ext uri="{FF2B5EF4-FFF2-40B4-BE49-F238E27FC236}">
                  <a16:creationId xmlns:a16="http://schemas.microsoft.com/office/drawing/2014/main" id="{F08BF58F-6E68-D525-FB87-65094DEB35E5}"/>
                </a:ext>
              </a:extLst>
            </p:cNvPr>
            <p:cNvSpPr/>
            <p:nvPr/>
          </p:nvSpPr>
          <p:spPr>
            <a:xfrm>
              <a:off x="4985210" y="479121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1" name="Oval 1030">
              <a:extLst>
                <a:ext uri="{FF2B5EF4-FFF2-40B4-BE49-F238E27FC236}">
                  <a16:creationId xmlns:a16="http://schemas.microsoft.com/office/drawing/2014/main" id="{BB8AA591-79C4-6736-025E-B98F82F91654}"/>
                </a:ext>
              </a:extLst>
            </p:cNvPr>
            <p:cNvSpPr/>
            <p:nvPr/>
          </p:nvSpPr>
          <p:spPr>
            <a:xfrm>
              <a:off x="5268917" y="436101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2" name="Oval 1031">
              <a:extLst>
                <a:ext uri="{FF2B5EF4-FFF2-40B4-BE49-F238E27FC236}">
                  <a16:creationId xmlns:a16="http://schemas.microsoft.com/office/drawing/2014/main" id="{BCCD9A69-D57B-13F8-6435-17CC04936893}"/>
                </a:ext>
              </a:extLst>
            </p:cNvPr>
            <p:cNvSpPr/>
            <p:nvPr/>
          </p:nvSpPr>
          <p:spPr>
            <a:xfrm>
              <a:off x="5457044" y="466996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3" name="Oval 1032">
              <a:extLst>
                <a:ext uri="{FF2B5EF4-FFF2-40B4-BE49-F238E27FC236}">
                  <a16:creationId xmlns:a16="http://schemas.microsoft.com/office/drawing/2014/main" id="{BC985593-9EBD-60FB-8131-16BC56DCF218}"/>
                </a:ext>
              </a:extLst>
            </p:cNvPr>
            <p:cNvSpPr/>
            <p:nvPr/>
          </p:nvSpPr>
          <p:spPr>
            <a:xfrm>
              <a:off x="5737579" y="4227258"/>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4" name="Oval 1033">
              <a:extLst>
                <a:ext uri="{FF2B5EF4-FFF2-40B4-BE49-F238E27FC236}">
                  <a16:creationId xmlns:a16="http://schemas.microsoft.com/office/drawing/2014/main" id="{936D3A87-33F7-E01F-6AFE-8E08D697A7BF}"/>
                </a:ext>
              </a:extLst>
            </p:cNvPr>
            <p:cNvSpPr/>
            <p:nvPr/>
          </p:nvSpPr>
          <p:spPr>
            <a:xfrm>
              <a:off x="5923185" y="455763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5" name="Oval 1034">
              <a:extLst>
                <a:ext uri="{FF2B5EF4-FFF2-40B4-BE49-F238E27FC236}">
                  <a16:creationId xmlns:a16="http://schemas.microsoft.com/office/drawing/2014/main" id="{7AA25C99-4939-4D80-A387-A6D82F96432E}"/>
                </a:ext>
              </a:extLst>
            </p:cNvPr>
            <p:cNvSpPr/>
            <p:nvPr/>
          </p:nvSpPr>
          <p:spPr>
            <a:xfrm>
              <a:off x="6196661" y="41207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6" name="Oval 1035">
              <a:extLst>
                <a:ext uri="{FF2B5EF4-FFF2-40B4-BE49-F238E27FC236}">
                  <a16:creationId xmlns:a16="http://schemas.microsoft.com/office/drawing/2014/main" id="{2650C11A-4301-4A75-EC40-B029EA40C9AF}"/>
                </a:ext>
              </a:extLst>
            </p:cNvPr>
            <p:cNvSpPr/>
            <p:nvPr/>
          </p:nvSpPr>
          <p:spPr>
            <a:xfrm>
              <a:off x="6384455" y="442482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7" name="Oval 1036">
              <a:extLst>
                <a:ext uri="{FF2B5EF4-FFF2-40B4-BE49-F238E27FC236}">
                  <a16:creationId xmlns:a16="http://schemas.microsoft.com/office/drawing/2014/main" id="{7AF37D0E-E2BB-166C-24B3-76906BFF198F}"/>
                </a:ext>
              </a:extLst>
            </p:cNvPr>
            <p:cNvSpPr/>
            <p:nvPr/>
          </p:nvSpPr>
          <p:spPr>
            <a:xfrm>
              <a:off x="6647408" y="399537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8" name="Oval 1037">
              <a:extLst>
                <a:ext uri="{FF2B5EF4-FFF2-40B4-BE49-F238E27FC236}">
                  <a16:creationId xmlns:a16="http://schemas.microsoft.com/office/drawing/2014/main" id="{614C9E72-E71E-76AB-CA57-497090D876FF}"/>
                </a:ext>
              </a:extLst>
            </p:cNvPr>
            <p:cNvSpPr/>
            <p:nvPr/>
          </p:nvSpPr>
          <p:spPr>
            <a:xfrm>
              <a:off x="6854469" y="429898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49" name="Group 1048">
            <a:extLst>
              <a:ext uri="{FF2B5EF4-FFF2-40B4-BE49-F238E27FC236}">
                <a16:creationId xmlns:a16="http://schemas.microsoft.com/office/drawing/2014/main" id="{1599CEEF-3922-DB79-7770-C2D8CAE6760E}"/>
              </a:ext>
            </a:extLst>
          </p:cNvPr>
          <p:cNvGrpSpPr/>
          <p:nvPr/>
        </p:nvGrpSpPr>
        <p:grpSpPr>
          <a:xfrm>
            <a:off x="720742" y="3529362"/>
            <a:ext cx="6858000" cy="1971291"/>
            <a:chOff x="755763" y="3995376"/>
            <a:chExt cx="6858000" cy="1971291"/>
          </a:xfrm>
        </p:grpSpPr>
        <p:grpSp>
          <p:nvGrpSpPr>
            <p:cNvPr id="1050" name="Group 1049">
              <a:extLst>
                <a:ext uri="{FF2B5EF4-FFF2-40B4-BE49-F238E27FC236}">
                  <a16:creationId xmlns:a16="http://schemas.microsoft.com/office/drawing/2014/main" id="{6246186A-03A8-4CAC-AB63-D20CD0BBDEED}"/>
                </a:ext>
              </a:extLst>
            </p:cNvPr>
            <p:cNvGrpSpPr/>
            <p:nvPr/>
          </p:nvGrpSpPr>
          <p:grpSpPr>
            <a:xfrm>
              <a:off x="755763" y="4567635"/>
              <a:ext cx="6858000" cy="1399032"/>
              <a:chOff x="293088" y="2041079"/>
              <a:chExt cx="6848589" cy="1397756"/>
            </a:xfrm>
            <a:effectLst/>
          </p:grpSpPr>
          <p:sp>
            <p:nvSpPr>
              <p:cNvPr id="1068" name="Rounded Rectangle 3">
                <a:hlinkClick r:id="" action="ppaction://hlinkshowjump?jump=nextslide"/>
                <a:extLst>
                  <a:ext uri="{FF2B5EF4-FFF2-40B4-BE49-F238E27FC236}">
                    <a16:creationId xmlns:a16="http://schemas.microsoft.com/office/drawing/2014/main" id="{B11BE371-DD85-7FB0-62BC-0D22727FB250}"/>
                  </a:ext>
                </a:extLst>
              </p:cNvPr>
              <p:cNvSpPr/>
              <p:nvPr/>
            </p:nvSpPr>
            <p:spPr>
              <a:xfrm>
                <a:off x="293088" y="2041079"/>
                <a:ext cx="6848589" cy="1069258"/>
              </a:xfrm>
              <a:prstGeom prst="roundRect">
                <a:avLst>
                  <a:gd name="adj" fmla="val 4468"/>
                </a:avLst>
              </a:prstGeom>
              <a:solidFill>
                <a:schemeClr val="accent6">
                  <a:lumMod val="20000"/>
                  <a:lumOff val="80000"/>
                </a:schemeClr>
              </a:solid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69" name="Group 1068">
                <a:extLst>
                  <a:ext uri="{FF2B5EF4-FFF2-40B4-BE49-F238E27FC236}">
                    <a16:creationId xmlns:a16="http://schemas.microsoft.com/office/drawing/2014/main" id="{F1C1EC90-207E-43A8-B051-2739954AE334}"/>
                  </a:ext>
                </a:extLst>
              </p:cNvPr>
              <p:cNvGrpSpPr>
                <a:grpSpLocks noChangeAspect="1"/>
              </p:cNvGrpSpPr>
              <p:nvPr/>
            </p:nvGrpSpPr>
            <p:grpSpPr>
              <a:xfrm>
                <a:off x="772037" y="2524435"/>
                <a:ext cx="2089487" cy="914400"/>
                <a:chOff x="5405487" y="2428974"/>
                <a:chExt cx="2140771" cy="936843"/>
              </a:xfrm>
              <a:solidFill>
                <a:srgbClr val="E71F1F"/>
              </a:solidFill>
              <a:scene3d>
                <a:camera prst="isometricOffAxis1Top">
                  <a:rot lat="18664799" lon="19558760" rev="2510697"/>
                </a:camera>
                <a:lightRig rig="balanced" dir="t"/>
              </a:scene3d>
            </p:grpSpPr>
            <p:sp>
              <p:nvSpPr>
                <p:cNvPr id="1070" name="Oval 1069">
                  <a:extLst>
                    <a:ext uri="{FF2B5EF4-FFF2-40B4-BE49-F238E27FC236}">
                      <a16:creationId xmlns:a16="http://schemas.microsoft.com/office/drawing/2014/main" id="{D2366284-A5C3-E2E8-B732-A438C75836E0}"/>
                    </a:ext>
                  </a:extLst>
                </p:cNvPr>
                <p:cNvSpPr/>
                <p:nvPr/>
              </p:nvSpPr>
              <p:spPr>
                <a:xfrm>
                  <a:off x="5405487"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1" name="Oval 1070">
                  <a:extLst>
                    <a:ext uri="{FF2B5EF4-FFF2-40B4-BE49-F238E27FC236}">
                      <a16:creationId xmlns:a16="http://schemas.microsoft.com/office/drawing/2014/main" id="{E46A1DC3-10CF-9445-5E95-57A8DC09E762}"/>
                    </a:ext>
                  </a:extLst>
                </p:cNvPr>
                <p:cNvSpPr/>
                <p:nvPr/>
              </p:nvSpPr>
              <p:spPr>
                <a:xfrm>
                  <a:off x="5405487"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2" name="Oval 1071">
                  <a:extLst>
                    <a:ext uri="{FF2B5EF4-FFF2-40B4-BE49-F238E27FC236}">
                      <a16:creationId xmlns:a16="http://schemas.microsoft.com/office/drawing/2014/main" id="{3460F529-EAA3-0EC9-F9B3-64D47D5D7C72}"/>
                    </a:ext>
                  </a:extLst>
                </p:cNvPr>
                <p:cNvSpPr/>
                <p:nvPr/>
              </p:nvSpPr>
              <p:spPr>
                <a:xfrm>
                  <a:off x="6016658"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3" name="Oval 1072">
                  <a:extLst>
                    <a:ext uri="{FF2B5EF4-FFF2-40B4-BE49-F238E27FC236}">
                      <a16:creationId xmlns:a16="http://schemas.microsoft.com/office/drawing/2014/main" id="{2B7579D6-1D73-F11E-E4AA-DFC5B7D5CBA9}"/>
                    </a:ext>
                  </a:extLst>
                </p:cNvPr>
                <p:cNvSpPr/>
                <p:nvPr/>
              </p:nvSpPr>
              <p:spPr>
                <a:xfrm>
                  <a:off x="6016658"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4" name="Oval 1073">
                  <a:extLst>
                    <a:ext uri="{FF2B5EF4-FFF2-40B4-BE49-F238E27FC236}">
                      <a16:creationId xmlns:a16="http://schemas.microsoft.com/office/drawing/2014/main" id="{92F4BA75-EB91-36A5-5D92-D21FF2B80F89}"/>
                    </a:ext>
                  </a:extLst>
                </p:cNvPr>
                <p:cNvSpPr/>
                <p:nvPr/>
              </p:nvSpPr>
              <p:spPr>
                <a:xfrm>
                  <a:off x="6627829"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5" name="Oval 1074">
                  <a:extLst>
                    <a:ext uri="{FF2B5EF4-FFF2-40B4-BE49-F238E27FC236}">
                      <a16:creationId xmlns:a16="http://schemas.microsoft.com/office/drawing/2014/main" id="{624141AE-F9FB-DE53-5E0D-5EB29EE3D822}"/>
                    </a:ext>
                  </a:extLst>
                </p:cNvPr>
                <p:cNvSpPr/>
                <p:nvPr/>
              </p:nvSpPr>
              <p:spPr>
                <a:xfrm>
                  <a:off x="6627829"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6" name="Oval 1075">
                  <a:extLst>
                    <a:ext uri="{FF2B5EF4-FFF2-40B4-BE49-F238E27FC236}">
                      <a16:creationId xmlns:a16="http://schemas.microsoft.com/office/drawing/2014/main" id="{8410F930-E916-9766-163B-4A075AAE3307}"/>
                    </a:ext>
                  </a:extLst>
                </p:cNvPr>
                <p:cNvSpPr/>
                <p:nvPr/>
              </p:nvSpPr>
              <p:spPr>
                <a:xfrm>
                  <a:off x="7239000"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7" name="Oval 1076">
                  <a:extLst>
                    <a:ext uri="{FF2B5EF4-FFF2-40B4-BE49-F238E27FC236}">
                      <a16:creationId xmlns:a16="http://schemas.microsoft.com/office/drawing/2014/main" id="{8F14332C-ABDD-1306-3F8A-696AA5F1C9B8}"/>
                    </a:ext>
                  </a:extLst>
                </p:cNvPr>
                <p:cNvSpPr/>
                <p:nvPr/>
              </p:nvSpPr>
              <p:spPr>
                <a:xfrm>
                  <a:off x="7239000"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051" name="TextBox 1050">
              <a:hlinkClick r:id="rId10" action="ppaction://hlinksldjump"/>
              <a:extLst>
                <a:ext uri="{FF2B5EF4-FFF2-40B4-BE49-F238E27FC236}">
                  <a16:creationId xmlns:a16="http://schemas.microsoft.com/office/drawing/2014/main" id="{E0BD4CA1-6566-DEBF-312A-BCCE27F9639E}"/>
                </a:ext>
              </a:extLst>
            </p:cNvPr>
            <p:cNvSpPr txBox="1"/>
            <p:nvPr/>
          </p:nvSpPr>
          <p:spPr>
            <a:xfrm rot="21540000">
              <a:off x="3730742" y="5329789"/>
              <a:ext cx="2027863"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SDET - Staff II</a:t>
              </a:r>
            </a:p>
          </p:txBody>
        </p:sp>
        <p:sp>
          <p:nvSpPr>
            <p:cNvPr id="1052" name="Oval 1051">
              <a:extLst>
                <a:ext uri="{FF2B5EF4-FFF2-40B4-BE49-F238E27FC236}">
                  <a16:creationId xmlns:a16="http://schemas.microsoft.com/office/drawing/2014/main" id="{33CC9A14-A3AA-1AA3-9760-54478C68A40F}"/>
                </a:ext>
              </a:extLst>
            </p:cNvPr>
            <p:cNvSpPr/>
            <p:nvPr/>
          </p:nvSpPr>
          <p:spPr>
            <a:xfrm>
              <a:off x="3293220" y="486963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3" name="Oval 1052">
              <a:extLst>
                <a:ext uri="{FF2B5EF4-FFF2-40B4-BE49-F238E27FC236}">
                  <a16:creationId xmlns:a16="http://schemas.microsoft.com/office/drawing/2014/main" id="{CA58AA1B-47D5-AE3D-B3E6-26B478F37051}"/>
                </a:ext>
              </a:extLst>
            </p:cNvPr>
            <p:cNvSpPr/>
            <p:nvPr/>
          </p:nvSpPr>
          <p:spPr>
            <a:xfrm>
              <a:off x="3546823" y="517163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4" name="Oval 1053">
              <a:extLst>
                <a:ext uri="{FF2B5EF4-FFF2-40B4-BE49-F238E27FC236}">
                  <a16:creationId xmlns:a16="http://schemas.microsoft.com/office/drawing/2014/main" id="{CCE479D3-25F1-A920-D7C7-F63ADC1D5C8E}"/>
                </a:ext>
              </a:extLst>
            </p:cNvPr>
            <p:cNvSpPr/>
            <p:nvPr/>
          </p:nvSpPr>
          <p:spPr>
            <a:xfrm>
              <a:off x="3818529" y="473395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5" name="Oval 1054">
              <a:extLst>
                <a:ext uri="{FF2B5EF4-FFF2-40B4-BE49-F238E27FC236}">
                  <a16:creationId xmlns:a16="http://schemas.microsoft.com/office/drawing/2014/main" id="{BA465007-ABDB-6654-AF2D-5E81C0B32E83}"/>
                </a:ext>
              </a:extLst>
            </p:cNvPr>
            <p:cNvSpPr/>
            <p:nvPr/>
          </p:nvSpPr>
          <p:spPr>
            <a:xfrm>
              <a:off x="4026840" y="504987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6" name="Oval 1055">
              <a:extLst>
                <a:ext uri="{FF2B5EF4-FFF2-40B4-BE49-F238E27FC236}">
                  <a16:creationId xmlns:a16="http://schemas.microsoft.com/office/drawing/2014/main" id="{932A53A0-91C5-15F6-C4C9-47FE76169BAE}"/>
                </a:ext>
              </a:extLst>
            </p:cNvPr>
            <p:cNvSpPr/>
            <p:nvPr/>
          </p:nvSpPr>
          <p:spPr>
            <a:xfrm>
              <a:off x="4340805" y="45996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7" name="Oval 1056">
              <a:extLst>
                <a:ext uri="{FF2B5EF4-FFF2-40B4-BE49-F238E27FC236}">
                  <a16:creationId xmlns:a16="http://schemas.microsoft.com/office/drawing/2014/main" id="{11AD22CE-C3B1-B87A-2AD4-C992FA84C59D}"/>
                </a:ext>
              </a:extLst>
            </p:cNvPr>
            <p:cNvSpPr/>
            <p:nvPr/>
          </p:nvSpPr>
          <p:spPr>
            <a:xfrm>
              <a:off x="4504964" y="492712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8" name="Oval 1057">
              <a:extLst>
                <a:ext uri="{FF2B5EF4-FFF2-40B4-BE49-F238E27FC236}">
                  <a16:creationId xmlns:a16="http://schemas.microsoft.com/office/drawing/2014/main" id="{76E27034-DC93-13A1-B5C5-5A56FFDE3B99}"/>
                </a:ext>
              </a:extLst>
            </p:cNvPr>
            <p:cNvSpPr/>
            <p:nvPr/>
          </p:nvSpPr>
          <p:spPr>
            <a:xfrm>
              <a:off x="4795625" y="447705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9" name="Oval 1058">
              <a:extLst>
                <a:ext uri="{FF2B5EF4-FFF2-40B4-BE49-F238E27FC236}">
                  <a16:creationId xmlns:a16="http://schemas.microsoft.com/office/drawing/2014/main" id="{31C23259-4183-4E1D-C31F-F97C72EC9EB5}"/>
                </a:ext>
              </a:extLst>
            </p:cNvPr>
            <p:cNvSpPr/>
            <p:nvPr/>
          </p:nvSpPr>
          <p:spPr>
            <a:xfrm>
              <a:off x="4985210" y="479121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0" name="Oval 1059">
              <a:extLst>
                <a:ext uri="{FF2B5EF4-FFF2-40B4-BE49-F238E27FC236}">
                  <a16:creationId xmlns:a16="http://schemas.microsoft.com/office/drawing/2014/main" id="{EF241167-1121-2DAB-4CC3-E21709EF61CE}"/>
                </a:ext>
              </a:extLst>
            </p:cNvPr>
            <p:cNvSpPr/>
            <p:nvPr/>
          </p:nvSpPr>
          <p:spPr>
            <a:xfrm>
              <a:off x="5268917" y="436101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1" name="Oval 1060">
              <a:extLst>
                <a:ext uri="{FF2B5EF4-FFF2-40B4-BE49-F238E27FC236}">
                  <a16:creationId xmlns:a16="http://schemas.microsoft.com/office/drawing/2014/main" id="{57DCCFB8-F59A-1667-1441-C8A51D215C0A}"/>
                </a:ext>
              </a:extLst>
            </p:cNvPr>
            <p:cNvSpPr/>
            <p:nvPr/>
          </p:nvSpPr>
          <p:spPr>
            <a:xfrm>
              <a:off x="5457044" y="466996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2" name="Oval 1061">
              <a:extLst>
                <a:ext uri="{FF2B5EF4-FFF2-40B4-BE49-F238E27FC236}">
                  <a16:creationId xmlns:a16="http://schemas.microsoft.com/office/drawing/2014/main" id="{3A29E57E-EF47-A169-0656-818CDFE34F2B}"/>
                </a:ext>
              </a:extLst>
            </p:cNvPr>
            <p:cNvSpPr/>
            <p:nvPr/>
          </p:nvSpPr>
          <p:spPr>
            <a:xfrm>
              <a:off x="5737579" y="4227258"/>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3" name="Oval 1062">
              <a:extLst>
                <a:ext uri="{FF2B5EF4-FFF2-40B4-BE49-F238E27FC236}">
                  <a16:creationId xmlns:a16="http://schemas.microsoft.com/office/drawing/2014/main" id="{4485FAAD-0E8F-F85D-1050-35CF3A6F0210}"/>
                </a:ext>
              </a:extLst>
            </p:cNvPr>
            <p:cNvSpPr/>
            <p:nvPr/>
          </p:nvSpPr>
          <p:spPr>
            <a:xfrm>
              <a:off x="5923185" y="455763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4" name="Oval 1063">
              <a:extLst>
                <a:ext uri="{FF2B5EF4-FFF2-40B4-BE49-F238E27FC236}">
                  <a16:creationId xmlns:a16="http://schemas.microsoft.com/office/drawing/2014/main" id="{EF5AE3CF-47B4-56EF-47CC-DF67FAA6A408}"/>
                </a:ext>
              </a:extLst>
            </p:cNvPr>
            <p:cNvSpPr/>
            <p:nvPr/>
          </p:nvSpPr>
          <p:spPr>
            <a:xfrm>
              <a:off x="6196661" y="41207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5" name="Oval 1064">
              <a:extLst>
                <a:ext uri="{FF2B5EF4-FFF2-40B4-BE49-F238E27FC236}">
                  <a16:creationId xmlns:a16="http://schemas.microsoft.com/office/drawing/2014/main" id="{01BC4CFF-B231-187C-62DD-80782490C875}"/>
                </a:ext>
              </a:extLst>
            </p:cNvPr>
            <p:cNvSpPr/>
            <p:nvPr/>
          </p:nvSpPr>
          <p:spPr>
            <a:xfrm>
              <a:off x="6384455" y="442482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6" name="Oval 1065">
              <a:extLst>
                <a:ext uri="{FF2B5EF4-FFF2-40B4-BE49-F238E27FC236}">
                  <a16:creationId xmlns:a16="http://schemas.microsoft.com/office/drawing/2014/main" id="{14EEE898-31A9-458B-95A5-A9CE3EC5A005}"/>
                </a:ext>
              </a:extLst>
            </p:cNvPr>
            <p:cNvSpPr/>
            <p:nvPr/>
          </p:nvSpPr>
          <p:spPr>
            <a:xfrm>
              <a:off x="6647408" y="399537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7" name="Oval 1066">
              <a:extLst>
                <a:ext uri="{FF2B5EF4-FFF2-40B4-BE49-F238E27FC236}">
                  <a16:creationId xmlns:a16="http://schemas.microsoft.com/office/drawing/2014/main" id="{C416269C-716E-75C8-14C0-633B6C0EDEDE}"/>
                </a:ext>
              </a:extLst>
            </p:cNvPr>
            <p:cNvSpPr/>
            <p:nvPr/>
          </p:nvSpPr>
          <p:spPr>
            <a:xfrm>
              <a:off x="6854469" y="429898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78" name="Group 1077">
            <a:extLst>
              <a:ext uri="{FF2B5EF4-FFF2-40B4-BE49-F238E27FC236}">
                <a16:creationId xmlns:a16="http://schemas.microsoft.com/office/drawing/2014/main" id="{84D8B5E8-9D83-442C-785C-4466CF948A30}"/>
              </a:ext>
            </a:extLst>
          </p:cNvPr>
          <p:cNvGrpSpPr/>
          <p:nvPr/>
        </p:nvGrpSpPr>
        <p:grpSpPr>
          <a:xfrm>
            <a:off x="722085" y="2970748"/>
            <a:ext cx="6858000" cy="1971291"/>
            <a:chOff x="755763" y="3995376"/>
            <a:chExt cx="6858000" cy="1971291"/>
          </a:xfrm>
        </p:grpSpPr>
        <p:grpSp>
          <p:nvGrpSpPr>
            <p:cNvPr id="1079" name="Group 1078">
              <a:extLst>
                <a:ext uri="{FF2B5EF4-FFF2-40B4-BE49-F238E27FC236}">
                  <a16:creationId xmlns:a16="http://schemas.microsoft.com/office/drawing/2014/main" id="{7CE38086-44B0-CD67-3A9D-EB094F75BFB6}"/>
                </a:ext>
              </a:extLst>
            </p:cNvPr>
            <p:cNvGrpSpPr/>
            <p:nvPr/>
          </p:nvGrpSpPr>
          <p:grpSpPr>
            <a:xfrm>
              <a:off x="755763" y="4567635"/>
              <a:ext cx="6858000" cy="1399032"/>
              <a:chOff x="293088" y="2041079"/>
              <a:chExt cx="6848589" cy="1397756"/>
            </a:xfrm>
            <a:effectLst/>
          </p:grpSpPr>
          <p:sp>
            <p:nvSpPr>
              <p:cNvPr id="1097" name="Rounded Rectangle 3">
                <a:hlinkClick r:id="" action="ppaction://hlinkshowjump?jump=nextslide"/>
                <a:extLst>
                  <a:ext uri="{FF2B5EF4-FFF2-40B4-BE49-F238E27FC236}">
                    <a16:creationId xmlns:a16="http://schemas.microsoft.com/office/drawing/2014/main" id="{452BEF32-460F-060F-0B76-28250F48F1B0}"/>
                  </a:ext>
                </a:extLst>
              </p:cNvPr>
              <p:cNvSpPr/>
              <p:nvPr/>
            </p:nvSpPr>
            <p:spPr>
              <a:xfrm>
                <a:off x="293088" y="2041079"/>
                <a:ext cx="6848589" cy="1069258"/>
              </a:xfrm>
              <a:prstGeom prst="roundRect">
                <a:avLst>
                  <a:gd name="adj" fmla="val 4468"/>
                </a:avLst>
              </a:prstGeom>
              <a:solidFill>
                <a:schemeClr val="accent6">
                  <a:lumMod val="20000"/>
                  <a:lumOff val="80000"/>
                </a:schemeClr>
              </a:solid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98" name="Group 1097">
                <a:extLst>
                  <a:ext uri="{FF2B5EF4-FFF2-40B4-BE49-F238E27FC236}">
                    <a16:creationId xmlns:a16="http://schemas.microsoft.com/office/drawing/2014/main" id="{08A78669-FDC9-43D7-AE55-E0D4A0C523AF}"/>
                  </a:ext>
                </a:extLst>
              </p:cNvPr>
              <p:cNvGrpSpPr>
                <a:grpSpLocks noChangeAspect="1"/>
              </p:cNvGrpSpPr>
              <p:nvPr/>
            </p:nvGrpSpPr>
            <p:grpSpPr>
              <a:xfrm>
                <a:off x="772037" y="2524435"/>
                <a:ext cx="2089487" cy="914400"/>
                <a:chOff x="5405487" y="2428974"/>
                <a:chExt cx="2140771" cy="936843"/>
              </a:xfrm>
              <a:solidFill>
                <a:srgbClr val="E71F1F"/>
              </a:solidFill>
              <a:scene3d>
                <a:camera prst="isometricOffAxis1Top">
                  <a:rot lat="18664799" lon="19558760" rev="2510697"/>
                </a:camera>
                <a:lightRig rig="balanced" dir="t"/>
              </a:scene3d>
            </p:grpSpPr>
            <p:sp>
              <p:nvSpPr>
                <p:cNvPr id="1099" name="Oval 1098">
                  <a:extLst>
                    <a:ext uri="{FF2B5EF4-FFF2-40B4-BE49-F238E27FC236}">
                      <a16:creationId xmlns:a16="http://schemas.microsoft.com/office/drawing/2014/main" id="{262D1834-EC11-A62C-600E-D73F8274D7E2}"/>
                    </a:ext>
                  </a:extLst>
                </p:cNvPr>
                <p:cNvSpPr/>
                <p:nvPr/>
              </p:nvSpPr>
              <p:spPr>
                <a:xfrm>
                  <a:off x="5405487"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0" name="Oval 1099">
                  <a:extLst>
                    <a:ext uri="{FF2B5EF4-FFF2-40B4-BE49-F238E27FC236}">
                      <a16:creationId xmlns:a16="http://schemas.microsoft.com/office/drawing/2014/main" id="{4E76EC12-8022-D392-4883-8203A50EF289}"/>
                    </a:ext>
                  </a:extLst>
                </p:cNvPr>
                <p:cNvSpPr/>
                <p:nvPr/>
              </p:nvSpPr>
              <p:spPr>
                <a:xfrm>
                  <a:off x="5405487"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1" name="Oval 1100">
                  <a:extLst>
                    <a:ext uri="{FF2B5EF4-FFF2-40B4-BE49-F238E27FC236}">
                      <a16:creationId xmlns:a16="http://schemas.microsoft.com/office/drawing/2014/main" id="{3C10323E-22A9-B17F-132A-56094481475E}"/>
                    </a:ext>
                  </a:extLst>
                </p:cNvPr>
                <p:cNvSpPr/>
                <p:nvPr/>
              </p:nvSpPr>
              <p:spPr>
                <a:xfrm>
                  <a:off x="6016658"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2" name="Oval 1101">
                  <a:extLst>
                    <a:ext uri="{FF2B5EF4-FFF2-40B4-BE49-F238E27FC236}">
                      <a16:creationId xmlns:a16="http://schemas.microsoft.com/office/drawing/2014/main" id="{E552D0B9-3B08-5B9C-662B-F6CBD9EEB6A2}"/>
                    </a:ext>
                  </a:extLst>
                </p:cNvPr>
                <p:cNvSpPr/>
                <p:nvPr/>
              </p:nvSpPr>
              <p:spPr>
                <a:xfrm>
                  <a:off x="6016658"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3" name="Oval 1102">
                  <a:extLst>
                    <a:ext uri="{FF2B5EF4-FFF2-40B4-BE49-F238E27FC236}">
                      <a16:creationId xmlns:a16="http://schemas.microsoft.com/office/drawing/2014/main" id="{45680913-D4E8-435B-CC4B-F739E24655F3}"/>
                    </a:ext>
                  </a:extLst>
                </p:cNvPr>
                <p:cNvSpPr/>
                <p:nvPr/>
              </p:nvSpPr>
              <p:spPr>
                <a:xfrm>
                  <a:off x="6627829"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4" name="Oval 1103">
                  <a:extLst>
                    <a:ext uri="{FF2B5EF4-FFF2-40B4-BE49-F238E27FC236}">
                      <a16:creationId xmlns:a16="http://schemas.microsoft.com/office/drawing/2014/main" id="{64ED5858-F775-9363-1C63-D7B4785F7C06}"/>
                    </a:ext>
                  </a:extLst>
                </p:cNvPr>
                <p:cNvSpPr/>
                <p:nvPr/>
              </p:nvSpPr>
              <p:spPr>
                <a:xfrm>
                  <a:off x="6627829"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5" name="Oval 1104">
                  <a:extLst>
                    <a:ext uri="{FF2B5EF4-FFF2-40B4-BE49-F238E27FC236}">
                      <a16:creationId xmlns:a16="http://schemas.microsoft.com/office/drawing/2014/main" id="{79B31780-F5D9-4E8D-C715-D3786849A601}"/>
                    </a:ext>
                  </a:extLst>
                </p:cNvPr>
                <p:cNvSpPr/>
                <p:nvPr/>
              </p:nvSpPr>
              <p:spPr>
                <a:xfrm>
                  <a:off x="7239000"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6" name="Oval 1105">
                  <a:extLst>
                    <a:ext uri="{FF2B5EF4-FFF2-40B4-BE49-F238E27FC236}">
                      <a16:creationId xmlns:a16="http://schemas.microsoft.com/office/drawing/2014/main" id="{0F132CDF-D7D0-5EB6-E385-CDFBB2048C64}"/>
                    </a:ext>
                  </a:extLst>
                </p:cNvPr>
                <p:cNvSpPr/>
                <p:nvPr/>
              </p:nvSpPr>
              <p:spPr>
                <a:xfrm>
                  <a:off x="7239000"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080" name="TextBox 1079">
              <a:hlinkClick r:id="rId11" action="ppaction://hlinksldjump"/>
              <a:extLst>
                <a:ext uri="{FF2B5EF4-FFF2-40B4-BE49-F238E27FC236}">
                  <a16:creationId xmlns:a16="http://schemas.microsoft.com/office/drawing/2014/main" id="{DECB3D27-29C8-64DB-836A-E5E28B33F446}"/>
                </a:ext>
              </a:extLst>
            </p:cNvPr>
            <p:cNvSpPr txBox="1"/>
            <p:nvPr/>
          </p:nvSpPr>
          <p:spPr>
            <a:xfrm rot="21540000">
              <a:off x="3686660" y="5329789"/>
              <a:ext cx="2116028"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SDET - Staff III</a:t>
              </a:r>
            </a:p>
          </p:txBody>
        </p:sp>
        <p:sp>
          <p:nvSpPr>
            <p:cNvPr id="1081" name="Oval 1080">
              <a:extLst>
                <a:ext uri="{FF2B5EF4-FFF2-40B4-BE49-F238E27FC236}">
                  <a16:creationId xmlns:a16="http://schemas.microsoft.com/office/drawing/2014/main" id="{1FF93C7E-6BD6-183C-C0D0-181EC3CFBF87}"/>
                </a:ext>
              </a:extLst>
            </p:cNvPr>
            <p:cNvSpPr/>
            <p:nvPr/>
          </p:nvSpPr>
          <p:spPr>
            <a:xfrm>
              <a:off x="3293220" y="486963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2" name="Oval 1081">
              <a:extLst>
                <a:ext uri="{FF2B5EF4-FFF2-40B4-BE49-F238E27FC236}">
                  <a16:creationId xmlns:a16="http://schemas.microsoft.com/office/drawing/2014/main" id="{9AAB83D5-8B0A-AFE5-5F17-F51F4D30D17E}"/>
                </a:ext>
              </a:extLst>
            </p:cNvPr>
            <p:cNvSpPr/>
            <p:nvPr/>
          </p:nvSpPr>
          <p:spPr>
            <a:xfrm>
              <a:off x="3546823" y="517163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3" name="Oval 1082">
              <a:extLst>
                <a:ext uri="{FF2B5EF4-FFF2-40B4-BE49-F238E27FC236}">
                  <a16:creationId xmlns:a16="http://schemas.microsoft.com/office/drawing/2014/main" id="{4A09705A-1E35-9B75-5BE9-D9FD6BC9F763}"/>
                </a:ext>
              </a:extLst>
            </p:cNvPr>
            <p:cNvSpPr/>
            <p:nvPr/>
          </p:nvSpPr>
          <p:spPr>
            <a:xfrm>
              <a:off x="3818529" y="473395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4" name="Oval 1083">
              <a:extLst>
                <a:ext uri="{FF2B5EF4-FFF2-40B4-BE49-F238E27FC236}">
                  <a16:creationId xmlns:a16="http://schemas.microsoft.com/office/drawing/2014/main" id="{6BBC50CD-7863-E70A-AC9B-6C66823A76F9}"/>
                </a:ext>
              </a:extLst>
            </p:cNvPr>
            <p:cNvSpPr/>
            <p:nvPr/>
          </p:nvSpPr>
          <p:spPr>
            <a:xfrm>
              <a:off x="4026840" y="504987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5" name="Oval 1084">
              <a:extLst>
                <a:ext uri="{FF2B5EF4-FFF2-40B4-BE49-F238E27FC236}">
                  <a16:creationId xmlns:a16="http://schemas.microsoft.com/office/drawing/2014/main" id="{A3061973-BE56-ECA3-DCD6-03D00492E3DA}"/>
                </a:ext>
              </a:extLst>
            </p:cNvPr>
            <p:cNvSpPr/>
            <p:nvPr/>
          </p:nvSpPr>
          <p:spPr>
            <a:xfrm>
              <a:off x="4340805" y="45996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6" name="Oval 1085">
              <a:extLst>
                <a:ext uri="{FF2B5EF4-FFF2-40B4-BE49-F238E27FC236}">
                  <a16:creationId xmlns:a16="http://schemas.microsoft.com/office/drawing/2014/main" id="{CCBDB6EF-F992-3C53-5E7A-973A1D930555}"/>
                </a:ext>
              </a:extLst>
            </p:cNvPr>
            <p:cNvSpPr/>
            <p:nvPr/>
          </p:nvSpPr>
          <p:spPr>
            <a:xfrm>
              <a:off x="4504964" y="492712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7" name="Oval 1086">
              <a:extLst>
                <a:ext uri="{FF2B5EF4-FFF2-40B4-BE49-F238E27FC236}">
                  <a16:creationId xmlns:a16="http://schemas.microsoft.com/office/drawing/2014/main" id="{CEF29BF7-6E5F-B0DB-6D4E-E83824F42CC0}"/>
                </a:ext>
              </a:extLst>
            </p:cNvPr>
            <p:cNvSpPr/>
            <p:nvPr/>
          </p:nvSpPr>
          <p:spPr>
            <a:xfrm>
              <a:off x="4795625" y="447705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8" name="Oval 1087">
              <a:extLst>
                <a:ext uri="{FF2B5EF4-FFF2-40B4-BE49-F238E27FC236}">
                  <a16:creationId xmlns:a16="http://schemas.microsoft.com/office/drawing/2014/main" id="{A0B1B66E-8175-0974-DA46-0AC06BFA1DA1}"/>
                </a:ext>
              </a:extLst>
            </p:cNvPr>
            <p:cNvSpPr/>
            <p:nvPr/>
          </p:nvSpPr>
          <p:spPr>
            <a:xfrm>
              <a:off x="4985210" y="479121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9" name="Oval 1088">
              <a:extLst>
                <a:ext uri="{FF2B5EF4-FFF2-40B4-BE49-F238E27FC236}">
                  <a16:creationId xmlns:a16="http://schemas.microsoft.com/office/drawing/2014/main" id="{C8854A85-B7C3-8AB9-2438-F4C8EE028A5B}"/>
                </a:ext>
              </a:extLst>
            </p:cNvPr>
            <p:cNvSpPr/>
            <p:nvPr/>
          </p:nvSpPr>
          <p:spPr>
            <a:xfrm>
              <a:off x="5268917" y="436101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0" name="Oval 1089">
              <a:extLst>
                <a:ext uri="{FF2B5EF4-FFF2-40B4-BE49-F238E27FC236}">
                  <a16:creationId xmlns:a16="http://schemas.microsoft.com/office/drawing/2014/main" id="{0BA4F542-4B14-4B94-7365-0453BAB06FDE}"/>
                </a:ext>
              </a:extLst>
            </p:cNvPr>
            <p:cNvSpPr/>
            <p:nvPr/>
          </p:nvSpPr>
          <p:spPr>
            <a:xfrm>
              <a:off x="5457044" y="466996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1" name="Oval 1090">
              <a:extLst>
                <a:ext uri="{FF2B5EF4-FFF2-40B4-BE49-F238E27FC236}">
                  <a16:creationId xmlns:a16="http://schemas.microsoft.com/office/drawing/2014/main" id="{9115C67A-1BD5-2298-AF1D-6333D3966835}"/>
                </a:ext>
              </a:extLst>
            </p:cNvPr>
            <p:cNvSpPr/>
            <p:nvPr/>
          </p:nvSpPr>
          <p:spPr>
            <a:xfrm>
              <a:off x="5737579" y="4227258"/>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2" name="Oval 1091">
              <a:extLst>
                <a:ext uri="{FF2B5EF4-FFF2-40B4-BE49-F238E27FC236}">
                  <a16:creationId xmlns:a16="http://schemas.microsoft.com/office/drawing/2014/main" id="{45EEEE07-E8BA-AC82-08C2-E2622D8D0F40}"/>
                </a:ext>
              </a:extLst>
            </p:cNvPr>
            <p:cNvSpPr/>
            <p:nvPr/>
          </p:nvSpPr>
          <p:spPr>
            <a:xfrm>
              <a:off x="5923185" y="455763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3" name="Oval 1092">
              <a:extLst>
                <a:ext uri="{FF2B5EF4-FFF2-40B4-BE49-F238E27FC236}">
                  <a16:creationId xmlns:a16="http://schemas.microsoft.com/office/drawing/2014/main" id="{8BE0D3AB-21A3-775B-29E7-BFE680462305}"/>
                </a:ext>
              </a:extLst>
            </p:cNvPr>
            <p:cNvSpPr/>
            <p:nvPr/>
          </p:nvSpPr>
          <p:spPr>
            <a:xfrm>
              <a:off x="6196661" y="41207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4" name="Oval 1093">
              <a:extLst>
                <a:ext uri="{FF2B5EF4-FFF2-40B4-BE49-F238E27FC236}">
                  <a16:creationId xmlns:a16="http://schemas.microsoft.com/office/drawing/2014/main" id="{A195CDAC-6DF6-CE49-D782-77E46589028C}"/>
                </a:ext>
              </a:extLst>
            </p:cNvPr>
            <p:cNvSpPr/>
            <p:nvPr/>
          </p:nvSpPr>
          <p:spPr>
            <a:xfrm>
              <a:off x="6384455" y="442482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5" name="Oval 1094">
              <a:extLst>
                <a:ext uri="{FF2B5EF4-FFF2-40B4-BE49-F238E27FC236}">
                  <a16:creationId xmlns:a16="http://schemas.microsoft.com/office/drawing/2014/main" id="{EE48DB7F-ED29-E14D-2FD5-CB582248A9EF}"/>
                </a:ext>
              </a:extLst>
            </p:cNvPr>
            <p:cNvSpPr/>
            <p:nvPr/>
          </p:nvSpPr>
          <p:spPr>
            <a:xfrm>
              <a:off x="6647408" y="399537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6" name="Oval 1095">
              <a:extLst>
                <a:ext uri="{FF2B5EF4-FFF2-40B4-BE49-F238E27FC236}">
                  <a16:creationId xmlns:a16="http://schemas.microsoft.com/office/drawing/2014/main" id="{C745F0D2-5152-32AA-857D-3BC9FCCDDDDA}"/>
                </a:ext>
              </a:extLst>
            </p:cNvPr>
            <p:cNvSpPr/>
            <p:nvPr/>
          </p:nvSpPr>
          <p:spPr>
            <a:xfrm>
              <a:off x="6854469" y="429898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07" name="Group 1106">
            <a:extLst>
              <a:ext uri="{FF2B5EF4-FFF2-40B4-BE49-F238E27FC236}">
                <a16:creationId xmlns:a16="http://schemas.microsoft.com/office/drawing/2014/main" id="{29D207F1-41B5-D9DE-5725-B47A28DCDF92}"/>
              </a:ext>
            </a:extLst>
          </p:cNvPr>
          <p:cNvGrpSpPr/>
          <p:nvPr/>
        </p:nvGrpSpPr>
        <p:grpSpPr>
          <a:xfrm>
            <a:off x="720742" y="2406361"/>
            <a:ext cx="6858000" cy="1971291"/>
            <a:chOff x="755763" y="3995376"/>
            <a:chExt cx="6858000" cy="1971291"/>
          </a:xfrm>
          <a:solidFill>
            <a:srgbClr val="FFFF00"/>
          </a:solidFill>
        </p:grpSpPr>
        <p:grpSp>
          <p:nvGrpSpPr>
            <p:cNvPr id="1108" name="Group 1107">
              <a:extLst>
                <a:ext uri="{FF2B5EF4-FFF2-40B4-BE49-F238E27FC236}">
                  <a16:creationId xmlns:a16="http://schemas.microsoft.com/office/drawing/2014/main" id="{3AB2BDE5-9D0B-DF6B-EC87-C81EFF235802}"/>
                </a:ext>
              </a:extLst>
            </p:cNvPr>
            <p:cNvGrpSpPr/>
            <p:nvPr/>
          </p:nvGrpSpPr>
          <p:grpSpPr>
            <a:xfrm>
              <a:off x="755763" y="4567635"/>
              <a:ext cx="6858000" cy="1399032"/>
              <a:chOff x="293088" y="2041079"/>
              <a:chExt cx="6848589" cy="1397756"/>
            </a:xfrm>
            <a:grpFill/>
            <a:effectLst/>
          </p:grpSpPr>
          <p:sp>
            <p:nvSpPr>
              <p:cNvPr id="1126" name="Rounded Rectangle 3">
                <a:hlinkClick r:id="" action="ppaction://hlinkshowjump?jump=nextslide"/>
                <a:extLst>
                  <a:ext uri="{FF2B5EF4-FFF2-40B4-BE49-F238E27FC236}">
                    <a16:creationId xmlns:a16="http://schemas.microsoft.com/office/drawing/2014/main" id="{69E26CA9-D88B-9D61-6B6F-1099E6D577AC}"/>
                  </a:ext>
                </a:extLst>
              </p:cNvPr>
              <p:cNvSpPr/>
              <p:nvPr/>
            </p:nvSpPr>
            <p:spPr>
              <a:xfrm>
                <a:off x="293088" y="2041079"/>
                <a:ext cx="6848589" cy="1069258"/>
              </a:xfrm>
              <a:prstGeom prst="roundRect">
                <a:avLst>
                  <a:gd name="adj" fmla="val 4468"/>
                </a:avLst>
              </a:prstGeom>
              <a:grp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27" name="Group 1126">
                <a:extLst>
                  <a:ext uri="{FF2B5EF4-FFF2-40B4-BE49-F238E27FC236}">
                    <a16:creationId xmlns:a16="http://schemas.microsoft.com/office/drawing/2014/main" id="{6C0A57E4-1B0A-2B59-6B2B-EA45462C21C5}"/>
                  </a:ext>
                </a:extLst>
              </p:cNvPr>
              <p:cNvGrpSpPr>
                <a:grpSpLocks noChangeAspect="1"/>
              </p:cNvGrpSpPr>
              <p:nvPr/>
            </p:nvGrpSpPr>
            <p:grpSpPr>
              <a:xfrm>
                <a:off x="772037" y="2524435"/>
                <a:ext cx="2089487" cy="914400"/>
                <a:chOff x="5405487" y="2428974"/>
                <a:chExt cx="2140771" cy="936843"/>
              </a:xfrm>
              <a:grpFill/>
              <a:scene3d>
                <a:camera prst="isometricOffAxis1Top">
                  <a:rot lat="18664799" lon="19558760" rev="2510697"/>
                </a:camera>
                <a:lightRig rig="balanced" dir="t"/>
              </a:scene3d>
            </p:grpSpPr>
            <p:sp>
              <p:nvSpPr>
                <p:cNvPr id="1128" name="Oval 1127">
                  <a:extLst>
                    <a:ext uri="{FF2B5EF4-FFF2-40B4-BE49-F238E27FC236}">
                      <a16:creationId xmlns:a16="http://schemas.microsoft.com/office/drawing/2014/main" id="{40DA5274-2425-F54A-975D-98403DDA2BD4}"/>
                    </a:ext>
                  </a:extLst>
                </p:cNvPr>
                <p:cNvSpPr/>
                <p:nvPr/>
              </p:nvSpPr>
              <p:spPr>
                <a:xfrm>
                  <a:off x="5405487"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9" name="Oval 1128">
                  <a:extLst>
                    <a:ext uri="{FF2B5EF4-FFF2-40B4-BE49-F238E27FC236}">
                      <a16:creationId xmlns:a16="http://schemas.microsoft.com/office/drawing/2014/main" id="{CBE2124E-E7BE-05A3-6632-40BD2B05AEBE}"/>
                    </a:ext>
                  </a:extLst>
                </p:cNvPr>
                <p:cNvSpPr/>
                <p:nvPr/>
              </p:nvSpPr>
              <p:spPr>
                <a:xfrm>
                  <a:off x="5405487"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0" name="Oval 1129">
                  <a:extLst>
                    <a:ext uri="{FF2B5EF4-FFF2-40B4-BE49-F238E27FC236}">
                      <a16:creationId xmlns:a16="http://schemas.microsoft.com/office/drawing/2014/main" id="{C2D1BF1E-A897-1AA8-1F1C-427DCE4F6E07}"/>
                    </a:ext>
                  </a:extLst>
                </p:cNvPr>
                <p:cNvSpPr/>
                <p:nvPr/>
              </p:nvSpPr>
              <p:spPr>
                <a:xfrm>
                  <a:off x="6016658"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1" name="Oval 1130">
                  <a:extLst>
                    <a:ext uri="{FF2B5EF4-FFF2-40B4-BE49-F238E27FC236}">
                      <a16:creationId xmlns:a16="http://schemas.microsoft.com/office/drawing/2014/main" id="{D218C81E-52BE-983D-8A2E-982091EEFDF5}"/>
                    </a:ext>
                  </a:extLst>
                </p:cNvPr>
                <p:cNvSpPr/>
                <p:nvPr/>
              </p:nvSpPr>
              <p:spPr>
                <a:xfrm>
                  <a:off x="6016658"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2" name="Oval 1131">
                  <a:extLst>
                    <a:ext uri="{FF2B5EF4-FFF2-40B4-BE49-F238E27FC236}">
                      <a16:creationId xmlns:a16="http://schemas.microsoft.com/office/drawing/2014/main" id="{C88A2A5A-538D-D461-9A7B-A45703A78EF4}"/>
                    </a:ext>
                  </a:extLst>
                </p:cNvPr>
                <p:cNvSpPr/>
                <p:nvPr/>
              </p:nvSpPr>
              <p:spPr>
                <a:xfrm>
                  <a:off x="6627829"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3" name="Oval 1132">
                  <a:extLst>
                    <a:ext uri="{FF2B5EF4-FFF2-40B4-BE49-F238E27FC236}">
                      <a16:creationId xmlns:a16="http://schemas.microsoft.com/office/drawing/2014/main" id="{B56C548B-D0F8-BF3A-957F-99FFEE1CD5B1}"/>
                    </a:ext>
                  </a:extLst>
                </p:cNvPr>
                <p:cNvSpPr/>
                <p:nvPr/>
              </p:nvSpPr>
              <p:spPr>
                <a:xfrm>
                  <a:off x="6627829"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4" name="Oval 1133">
                  <a:extLst>
                    <a:ext uri="{FF2B5EF4-FFF2-40B4-BE49-F238E27FC236}">
                      <a16:creationId xmlns:a16="http://schemas.microsoft.com/office/drawing/2014/main" id="{CCED1A9F-E46C-E921-FA9D-5B58CBD98767}"/>
                    </a:ext>
                  </a:extLst>
                </p:cNvPr>
                <p:cNvSpPr/>
                <p:nvPr/>
              </p:nvSpPr>
              <p:spPr>
                <a:xfrm>
                  <a:off x="7239000"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5" name="Oval 1134">
                  <a:extLst>
                    <a:ext uri="{FF2B5EF4-FFF2-40B4-BE49-F238E27FC236}">
                      <a16:creationId xmlns:a16="http://schemas.microsoft.com/office/drawing/2014/main" id="{737B66C0-4E3F-9830-EC24-C56D4B0E6014}"/>
                    </a:ext>
                  </a:extLst>
                </p:cNvPr>
                <p:cNvSpPr/>
                <p:nvPr/>
              </p:nvSpPr>
              <p:spPr>
                <a:xfrm>
                  <a:off x="7239000"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109" name="TextBox 1108">
              <a:hlinkClick r:id="" action="ppaction://hlinkshowjump?jump=previousslide"/>
              <a:extLst>
                <a:ext uri="{FF2B5EF4-FFF2-40B4-BE49-F238E27FC236}">
                  <a16:creationId xmlns:a16="http://schemas.microsoft.com/office/drawing/2014/main" id="{3223A0A1-8432-5DA3-FCD4-A9FBFEE1FAB9}"/>
                </a:ext>
              </a:extLst>
            </p:cNvPr>
            <p:cNvSpPr txBox="1"/>
            <p:nvPr/>
          </p:nvSpPr>
          <p:spPr>
            <a:xfrm rot="21540000">
              <a:off x="3194320" y="5329789"/>
              <a:ext cx="3100721"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SDET - Intermediate I</a:t>
              </a:r>
            </a:p>
          </p:txBody>
        </p:sp>
        <p:sp>
          <p:nvSpPr>
            <p:cNvPr id="1110" name="Oval 1109">
              <a:extLst>
                <a:ext uri="{FF2B5EF4-FFF2-40B4-BE49-F238E27FC236}">
                  <a16:creationId xmlns:a16="http://schemas.microsoft.com/office/drawing/2014/main" id="{6C76150B-3173-C691-1E8B-A158C49AA4A0}"/>
                </a:ext>
              </a:extLst>
            </p:cNvPr>
            <p:cNvSpPr/>
            <p:nvPr/>
          </p:nvSpPr>
          <p:spPr>
            <a:xfrm>
              <a:off x="3293220" y="4869636"/>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1" name="Oval 1110">
              <a:extLst>
                <a:ext uri="{FF2B5EF4-FFF2-40B4-BE49-F238E27FC236}">
                  <a16:creationId xmlns:a16="http://schemas.microsoft.com/office/drawing/2014/main" id="{8B2A4166-B4E6-2B50-96F9-22A9042494FA}"/>
                </a:ext>
              </a:extLst>
            </p:cNvPr>
            <p:cNvSpPr/>
            <p:nvPr/>
          </p:nvSpPr>
          <p:spPr>
            <a:xfrm>
              <a:off x="3546823" y="5171637"/>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2" name="Oval 1111">
              <a:extLst>
                <a:ext uri="{FF2B5EF4-FFF2-40B4-BE49-F238E27FC236}">
                  <a16:creationId xmlns:a16="http://schemas.microsoft.com/office/drawing/2014/main" id="{AC43FDA4-E86B-7027-D48C-496F250FAC42}"/>
                </a:ext>
              </a:extLst>
            </p:cNvPr>
            <p:cNvSpPr/>
            <p:nvPr/>
          </p:nvSpPr>
          <p:spPr>
            <a:xfrm>
              <a:off x="3818529" y="4733954"/>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3" name="Oval 1112">
              <a:extLst>
                <a:ext uri="{FF2B5EF4-FFF2-40B4-BE49-F238E27FC236}">
                  <a16:creationId xmlns:a16="http://schemas.microsoft.com/office/drawing/2014/main" id="{B9B82C04-B556-F0AC-7D08-11AF5AA87985}"/>
                </a:ext>
              </a:extLst>
            </p:cNvPr>
            <p:cNvSpPr/>
            <p:nvPr/>
          </p:nvSpPr>
          <p:spPr>
            <a:xfrm>
              <a:off x="4026840" y="504987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4" name="Oval 1113">
              <a:extLst>
                <a:ext uri="{FF2B5EF4-FFF2-40B4-BE49-F238E27FC236}">
                  <a16:creationId xmlns:a16="http://schemas.microsoft.com/office/drawing/2014/main" id="{7D69C42A-B50B-06E6-2C00-7F813176A084}"/>
                </a:ext>
              </a:extLst>
            </p:cNvPr>
            <p:cNvSpPr/>
            <p:nvPr/>
          </p:nvSpPr>
          <p:spPr>
            <a:xfrm>
              <a:off x="4340805" y="459963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5" name="Oval 1114">
              <a:extLst>
                <a:ext uri="{FF2B5EF4-FFF2-40B4-BE49-F238E27FC236}">
                  <a16:creationId xmlns:a16="http://schemas.microsoft.com/office/drawing/2014/main" id="{8E685FE2-9FBD-056A-68C0-BBEC56AFB9D1}"/>
                </a:ext>
              </a:extLst>
            </p:cNvPr>
            <p:cNvSpPr/>
            <p:nvPr/>
          </p:nvSpPr>
          <p:spPr>
            <a:xfrm>
              <a:off x="4504964" y="4927127"/>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6" name="Oval 1115">
              <a:extLst>
                <a:ext uri="{FF2B5EF4-FFF2-40B4-BE49-F238E27FC236}">
                  <a16:creationId xmlns:a16="http://schemas.microsoft.com/office/drawing/2014/main" id="{5FF87F0B-A6FF-1481-7CF8-011DDF72309F}"/>
                </a:ext>
              </a:extLst>
            </p:cNvPr>
            <p:cNvSpPr/>
            <p:nvPr/>
          </p:nvSpPr>
          <p:spPr>
            <a:xfrm>
              <a:off x="4795625" y="447705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7" name="Oval 1116">
              <a:extLst>
                <a:ext uri="{FF2B5EF4-FFF2-40B4-BE49-F238E27FC236}">
                  <a16:creationId xmlns:a16="http://schemas.microsoft.com/office/drawing/2014/main" id="{69187C04-BFE8-B270-8B00-848AB0F3EA84}"/>
                </a:ext>
              </a:extLst>
            </p:cNvPr>
            <p:cNvSpPr/>
            <p:nvPr/>
          </p:nvSpPr>
          <p:spPr>
            <a:xfrm>
              <a:off x="4985210" y="4791214"/>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8" name="Oval 1117">
              <a:extLst>
                <a:ext uri="{FF2B5EF4-FFF2-40B4-BE49-F238E27FC236}">
                  <a16:creationId xmlns:a16="http://schemas.microsoft.com/office/drawing/2014/main" id="{6CE55649-CD60-6320-C83C-8AFE6E161F93}"/>
                </a:ext>
              </a:extLst>
            </p:cNvPr>
            <p:cNvSpPr/>
            <p:nvPr/>
          </p:nvSpPr>
          <p:spPr>
            <a:xfrm>
              <a:off x="5268917" y="436101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9" name="Oval 1118">
              <a:extLst>
                <a:ext uri="{FF2B5EF4-FFF2-40B4-BE49-F238E27FC236}">
                  <a16:creationId xmlns:a16="http://schemas.microsoft.com/office/drawing/2014/main" id="{6A571041-B7A7-0EBE-4528-135691DD075A}"/>
                </a:ext>
              </a:extLst>
            </p:cNvPr>
            <p:cNvSpPr/>
            <p:nvPr/>
          </p:nvSpPr>
          <p:spPr>
            <a:xfrm>
              <a:off x="5457044" y="4669969"/>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0" name="Oval 1119">
              <a:extLst>
                <a:ext uri="{FF2B5EF4-FFF2-40B4-BE49-F238E27FC236}">
                  <a16:creationId xmlns:a16="http://schemas.microsoft.com/office/drawing/2014/main" id="{A9A5A360-3A11-4B2B-DF6B-5C6888FAD782}"/>
                </a:ext>
              </a:extLst>
            </p:cNvPr>
            <p:cNvSpPr/>
            <p:nvPr/>
          </p:nvSpPr>
          <p:spPr>
            <a:xfrm>
              <a:off x="5737579" y="4227258"/>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1" name="Oval 1120">
              <a:extLst>
                <a:ext uri="{FF2B5EF4-FFF2-40B4-BE49-F238E27FC236}">
                  <a16:creationId xmlns:a16="http://schemas.microsoft.com/office/drawing/2014/main" id="{43DE8560-62E4-C489-5981-8A714261CBAB}"/>
                </a:ext>
              </a:extLst>
            </p:cNvPr>
            <p:cNvSpPr/>
            <p:nvPr/>
          </p:nvSpPr>
          <p:spPr>
            <a:xfrm>
              <a:off x="5923185" y="4557639"/>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2" name="Oval 1121">
              <a:extLst>
                <a:ext uri="{FF2B5EF4-FFF2-40B4-BE49-F238E27FC236}">
                  <a16:creationId xmlns:a16="http://schemas.microsoft.com/office/drawing/2014/main" id="{CCA52084-BDC4-3440-5F0C-98CF64A41535}"/>
                </a:ext>
              </a:extLst>
            </p:cNvPr>
            <p:cNvSpPr/>
            <p:nvPr/>
          </p:nvSpPr>
          <p:spPr>
            <a:xfrm>
              <a:off x="6196661" y="412073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3" name="Oval 1122">
              <a:extLst>
                <a:ext uri="{FF2B5EF4-FFF2-40B4-BE49-F238E27FC236}">
                  <a16:creationId xmlns:a16="http://schemas.microsoft.com/office/drawing/2014/main" id="{2C279C9A-9F40-F509-52EF-B09634C6DCB9}"/>
                </a:ext>
              </a:extLst>
            </p:cNvPr>
            <p:cNvSpPr/>
            <p:nvPr/>
          </p:nvSpPr>
          <p:spPr>
            <a:xfrm>
              <a:off x="6384455" y="442482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4" name="Oval 1123">
              <a:extLst>
                <a:ext uri="{FF2B5EF4-FFF2-40B4-BE49-F238E27FC236}">
                  <a16:creationId xmlns:a16="http://schemas.microsoft.com/office/drawing/2014/main" id="{17DC9FA7-077F-D396-3C4D-FF32453560D9}"/>
                </a:ext>
              </a:extLst>
            </p:cNvPr>
            <p:cNvSpPr/>
            <p:nvPr/>
          </p:nvSpPr>
          <p:spPr>
            <a:xfrm>
              <a:off x="6647408" y="3995376"/>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5" name="Oval 1124">
              <a:extLst>
                <a:ext uri="{FF2B5EF4-FFF2-40B4-BE49-F238E27FC236}">
                  <a16:creationId xmlns:a16="http://schemas.microsoft.com/office/drawing/2014/main" id="{64013CD6-12FF-A608-A75F-231331C8515B}"/>
                </a:ext>
              </a:extLst>
            </p:cNvPr>
            <p:cNvSpPr/>
            <p:nvPr/>
          </p:nvSpPr>
          <p:spPr>
            <a:xfrm>
              <a:off x="6854469" y="429898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 name="Group 7">
            <a:extLst>
              <a:ext uri="{FF2B5EF4-FFF2-40B4-BE49-F238E27FC236}">
                <a16:creationId xmlns:a16="http://schemas.microsoft.com/office/drawing/2014/main" id="{2DEB23F1-6222-9D33-D06D-53F4D4CBA500}"/>
              </a:ext>
            </a:extLst>
          </p:cNvPr>
          <p:cNvGrpSpPr/>
          <p:nvPr/>
        </p:nvGrpSpPr>
        <p:grpSpPr>
          <a:xfrm>
            <a:off x="726978" y="1868784"/>
            <a:ext cx="6858000" cy="1971291"/>
            <a:chOff x="755763" y="3995376"/>
            <a:chExt cx="6858000" cy="1971291"/>
          </a:xfrm>
          <a:solidFill>
            <a:srgbClr val="FFFF00"/>
          </a:solidFill>
        </p:grpSpPr>
        <p:grpSp>
          <p:nvGrpSpPr>
            <p:cNvPr id="9" name="Group 8">
              <a:extLst>
                <a:ext uri="{FF2B5EF4-FFF2-40B4-BE49-F238E27FC236}">
                  <a16:creationId xmlns:a16="http://schemas.microsoft.com/office/drawing/2014/main" id="{357CF70D-5970-0B9E-A5B1-3CFD0F92D851}"/>
                </a:ext>
              </a:extLst>
            </p:cNvPr>
            <p:cNvGrpSpPr/>
            <p:nvPr/>
          </p:nvGrpSpPr>
          <p:grpSpPr>
            <a:xfrm>
              <a:off x="755763" y="4567635"/>
              <a:ext cx="6858000" cy="1399032"/>
              <a:chOff x="293088" y="2041079"/>
              <a:chExt cx="6848589" cy="1397756"/>
            </a:xfrm>
            <a:grpFill/>
            <a:effectLst/>
          </p:grpSpPr>
          <p:sp>
            <p:nvSpPr>
              <p:cNvPr id="35" name="Rounded Rectangle 3">
                <a:hlinkClick r:id="" action="ppaction://hlinkshowjump?jump=nextslide"/>
                <a:extLst>
                  <a:ext uri="{FF2B5EF4-FFF2-40B4-BE49-F238E27FC236}">
                    <a16:creationId xmlns:a16="http://schemas.microsoft.com/office/drawing/2014/main" id="{125CA82A-7E4D-C86A-FDBB-0CC54601B927}"/>
                  </a:ext>
                </a:extLst>
              </p:cNvPr>
              <p:cNvSpPr/>
              <p:nvPr/>
            </p:nvSpPr>
            <p:spPr>
              <a:xfrm>
                <a:off x="293088" y="2041079"/>
                <a:ext cx="6848589" cy="1069258"/>
              </a:xfrm>
              <a:prstGeom prst="roundRect">
                <a:avLst>
                  <a:gd name="adj" fmla="val 4468"/>
                </a:avLst>
              </a:prstGeom>
              <a:grp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6" name="Group 35">
                <a:extLst>
                  <a:ext uri="{FF2B5EF4-FFF2-40B4-BE49-F238E27FC236}">
                    <a16:creationId xmlns:a16="http://schemas.microsoft.com/office/drawing/2014/main" id="{31911CC6-F83B-CB19-7618-3497C0C86037}"/>
                  </a:ext>
                </a:extLst>
              </p:cNvPr>
              <p:cNvGrpSpPr>
                <a:grpSpLocks noChangeAspect="1"/>
              </p:cNvGrpSpPr>
              <p:nvPr/>
            </p:nvGrpSpPr>
            <p:grpSpPr>
              <a:xfrm>
                <a:off x="772037" y="2524435"/>
                <a:ext cx="2089487" cy="914400"/>
                <a:chOff x="5405487" y="2428974"/>
                <a:chExt cx="2140771" cy="936843"/>
              </a:xfrm>
              <a:grpFill/>
              <a:scene3d>
                <a:camera prst="isometricOffAxis1Top">
                  <a:rot lat="18664799" lon="19558760" rev="2510697"/>
                </a:camera>
                <a:lightRig rig="balanced" dir="t"/>
              </a:scene3d>
            </p:grpSpPr>
            <p:sp>
              <p:nvSpPr>
                <p:cNvPr id="37" name="Oval 36">
                  <a:extLst>
                    <a:ext uri="{FF2B5EF4-FFF2-40B4-BE49-F238E27FC236}">
                      <a16:creationId xmlns:a16="http://schemas.microsoft.com/office/drawing/2014/main" id="{F45612F3-F2DC-7E91-6BCE-163FE7A6E52C}"/>
                    </a:ext>
                  </a:extLst>
                </p:cNvPr>
                <p:cNvSpPr/>
                <p:nvPr/>
              </p:nvSpPr>
              <p:spPr>
                <a:xfrm>
                  <a:off x="5405487"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372B405A-171F-3568-4E59-8D855AFCFA25}"/>
                    </a:ext>
                  </a:extLst>
                </p:cNvPr>
                <p:cNvSpPr/>
                <p:nvPr/>
              </p:nvSpPr>
              <p:spPr>
                <a:xfrm>
                  <a:off x="5405487"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033E8146-A4DC-EA20-9D7C-2956B10DBE21}"/>
                    </a:ext>
                  </a:extLst>
                </p:cNvPr>
                <p:cNvSpPr/>
                <p:nvPr/>
              </p:nvSpPr>
              <p:spPr>
                <a:xfrm>
                  <a:off x="6016658"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4DB8E514-B309-121A-C9C5-8E66466A07EC}"/>
                    </a:ext>
                  </a:extLst>
                </p:cNvPr>
                <p:cNvSpPr/>
                <p:nvPr/>
              </p:nvSpPr>
              <p:spPr>
                <a:xfrm>
                  <a:off x="6016658"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7E3D0D5E-FF42-27C7-F101-9F490E545003}"/>
                    </a:ext>
                  </a:extLst>
                </p:cNvPr>
                <p:cNvSpPr/>
                <p:nvPr/>
              </p:nvSpPr>
              <p:spPr>
                <a:xfrm>
                  <a:off x="6627829"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2036381C-6442-0537-4BE0-91252A276B3B}"/>
                    </a:ext>
                  </a:extLst>
                </p:cNvPr>
                <p:cNvSpPr/>
                <p:nvPr/>
              </p:nvSpPr>
              <p:spPr>
                <a:xfrm>
                  <a:off x="6627829"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DA9365A2-2930-D151-986D-1A11946701B1}"/>
                    </a:ext>
                  </a:extLst>
                </p:cNvPr>
                <p:cNvSpPr/>
                <p:nvPr/>
              </p:nvSpPr>
              <p:spPr>
                <a:xfrm>
                  <a:off x="7239000"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5EC7353E-E8F1-4066-0628-1D4DA251047E}"/>
                    </a:ext>
                  </a:extLst>
                </p:cNvPr>
                <p:cNvSpPr/>
                <p:nvPr/>
              </p:nvSpPr>
              <p:spPr>
                <a:xfrm>
                  <a:off x="7239000"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0" name="TextBox 9">
              <a:hlinkClick r:id="" action="ppaction://hlinkshowjump?jump=nextslide"/>
              <a:extLst>
                <a:ext uri="{FF2B5EF4-FFF2-40B4-BE49-F238E27FC236}">
                  <a16:creationId xmlns:a16="http://schemas.microsoft.com/office/drawing/2014/main" id="{B1CD9CDE-7B8C-8E7E-3004-FCCCEA88246C}"/>
                </a:ext>
              </a:extLst>
            </p:cNvPr>
            <p:cNvSpPr txBox="1"/>
            <p:nvPr/>
          </p:nvSpPr>
          <p:spPr>
            <a:xfrm rot="21540000">
              <a:off x="3150238" y="5329788"/>
              <a:ext cx="3188886"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SDET - Intermediate II</a:t>
              </a:r>
            </a:p>
          </p:txBody>
        </p:sp>
        <p:sp>
          <p:nvSpPr>
            <p:cNvPr id="11" name="Oval 10">
              <a:extLst>
                <a:ext uri="{FF2B5EF4-FFF2-40B4-BE49-F238E27FC236}">
                  <a16:creationId xmlns:a16="http://schemas.microsoft.com/office/drawing/2014/main" id="{F508E370-6523-D064-C355-7FD132DDCD87}"/>
                </a:ext>
              </a:extLst>
            </p:cNvPr>
            <p:cNvSpPr/>
            <p:nvPr/>
          </p:nvSpPr>
          <p:spPr>
            <a:xfrm>
              <a:off x="3293220" y="4869636"/>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D4205F90-96A5-378D-CC01-4C4E41F07D65}"/>
                </a:ext>
              </a:extLst>
            </p:cNvPr>
            <p:cNvSpPr/>
            <p:nvPr/>
          </p:nvSpPr>
          <p:spPr>
            <a:xfrm>
              <a:off x="3546823" y="5171637"/>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427F7603-95EE-1914-2223-0452E601F87C}"/>
                </a:ext>
              </a:extLst>
            </p:cNvPr>
            <p:cNvSpPr/>
            <p:nvPr/>
          </p:nvSpPr>
          <p:spPr>
            <a:xfrm>
              <a:off x="3818529" y="4733954"/>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4B800E1B-39AE-9D4E-D4E2-87FC1B502EF8}"/>
                </a:ext>
              </a:extLst>
            </p:cNvPr>
            <p:cNvSpPr/>
            <p:nvPr/>
          </p:nvSpPr>
          <p:spPr>
            <a:xfrm>
              <a:off x="4026840" y="504987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5A2A4010-4697-3033-F599-B2923CE59467}"/>
                </a:ext>
              </a:extLst>
            </p:cNvPr>
            <p:cNvSpPr/>
            <p:nvPr/>
          </p:nvSpPr>
          <p:spPr>
            <a:xfrm>
              <a:off x="4340805" y="459963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4AE1E524-BF0D-C5FD-464E-BE8CFF37EF54}"/>
                </a:ext>
              </a:extLst>
            </p:cNvPr>
            <p:cNvSpPr/>
            <p:nvPr/>
          </p:nvSpPr>
          <p:spPr>
            <a:xfrm>
              <a:off x="4504964" y="4927127"/>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0A2B09D9-1292-E6FF-3DA0-B0F0C97B066C}"/>
                </a:ext>
              </a:extLst>
            </p:cNvPr>
            <p:cNvSpPr/>
            <p:nvPr/>
          </p:nvSpPr>
          <p:spPr>
            <a:xfrm>
              <a:off x="4795625" y="447705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8DFB62B4-45D0-E6EF-2B24-812019D02F02}"/>
                </a:ext>
              </a:extLst>
            </p:cNvPr>
            <p:cNvSpPr/>
            <p:nvPr/>
          </p:nvSpPr>
          <p:spPr>
            <a:xfrm>
              <a:off x="4985210" y="4791214"/>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732F6240-C5CE-D621-E78A-3AEEF2D744C0}"/>
                </a:ext>
              </a:extLst>
            </p:cNvPr>
            <p:cNvSpPr/>
            <p:nvPr/>
          </p:nvSpPr>
          <p:spPr>
            <a:xfrm>
              <a:off x="5268917" y="436101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9E63924D-848A-1E2F-C478-4058DFE7BF44}"/>
                </a:ext>
              </a:extLst>
            </p:cNvPr>
            <p:cNvSpPr/>
            <p:nvPr/>
          </p:nvSpPr>
          <p:spPr>
            <a:xfrm>
              <a:off x="5457044" y="4669969"/>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E3A27BB3-1957-729D-2F17-63649CC9AFC1}"/>
                </a:ext>
              </a:extLst>
            </p:cNvPr>
            <p:cNvSpPr/>
            <p:nvPr/>
          </p:nvSpPr>
          <p:spPr>
            <a:xfrm>
              <a:off x="5737579" y="4227258"/>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F4172F0A-670D-72BE-34E3-4400CA9E16D7}"/>
                </a:ext>
              </a:extLst>
            </p:cNvPr>
            <p:cNvSpPr/>
            <p:nvPr/>
          </p:nvSpPr>
          <p:spPr>
            <a:xfrm>
              <a:off x="5923185" y="4557639"/>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38A7BCE5-0891-F54E-AC54-C43F0C3DC195}"/>
                </a:ext>
              </a:extLst>
            </p:cNvPr>
            <p:cNvSpPr/>
            <p:nvPr/>
          </p:nvSpPr>
          <p:spPr>
            <a:xfrm>
              <a:off x="6196661" y="412073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D67CD50D-8FCE-5B1D-9429-4594E10FD79B}"/>
                </a:ext>
              </a:extLst>
            </p:cNvPr>
            <p:cNvSpPr/>
            <p:nvPr/>
          </p:nvSpPr>
          <p:spPr>
            <a:xfrm>
              <a:off x="6384455" y="442482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46255A7F-879E-21BA-A9E3-FEB43931309D}"/>
                </a:ext>
              </a:extLst>
            </p:cNvPr>
            <p:cNvSpPr/>
            <p:nvPr/>
          </p:nvSpPr>
          <p:spPr>
            <a:xfrm>
              <a:off x="6647408" y="3995376"/>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3E4976E2-0904-E4D5-9A8B-4FB0C697A69C}"/>
                </a:ext>
              </a:extLst>
            </p:cNvPr>
            <p:cNvSpPr/>
            <p:nvPr/>
          </p:nvSpPr>
          <p:spPr>
            <a:xfrm>
              <a:off x="6854469" y="429898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791021370"/>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8F0"/>
        </a:solidFill>
        <a:effectLst/>
      </p:bgPr>
    </p:bg>
    <p:spTree>
      <p:nvGrpSpPr>
        <p:cNvPr id="1" name="">
          <a:extLst>
            <a:ext uri="{FF2B5EF4-FFF2-40B4-BE49-F238E27FC236}">
              <a16:creationId xmlns:a16="http://schemas.microsoft.com/office/drawing/2014/main" id="{E69887CA-37FD-464F-35F3-5A1F0A657982}"/>
            </a:ext>
          </a:extLst>
        </p:cNvPr>
        <p:cNvGrpSpPr/>
        <p:nvPr/>
      </p:nvGrpSpPr>
      <p:grpSpPr>
        <a:xfrm>
          <a:off x="0" y="0"/>
          <a:ext cx="0" cy="0"/>
          <a:chOff x="0" y="0"/>
          <a:chExt cx="0" cy="0"/>
        </a:xfrm>
      </p:grpSpPr>
      <p:sp>
        <p:nvSpPr>
          <p:cNvPr id="6" name="Text 11">
            <a:extLst>
              <a:ext uri="{FF2B5EF4-FFF2-40B4-BE49-F238E27FC236}">
                <a16:creationId xmlns:a16="http://schemas.microsoft.com/office/drawing/2014/main" id="{CB80E275-09CB-6D3B-4044-488003AB1095}"/>
              </a:ext>
            </a:extLst>
          </p:cNvPr>
          <p:cNvSpPr/>
          <p:nvPr/>
        </p:nvSpPr>
        <p:spPr>
          <a:xfrm>
            <a:off x="1763373" y="138924"/>
            <a:ext cx="6202276" cy="340023"/>
          </a:xfrm>
          <a:prstGeom prst="rect">
            <a:avLst/>
          </a:prstGeom>
          <a:noFill/>
          <a:ln/>
        </p:spPr>
        <p:txBody>
          <a:bodyPr wrap="square" lIns="0" tIns="0" rIns="0" bIns="0" rtlCol="0" anchor="t"/>
          <a:lstStyle/>
          <a:p>
            <a:pPr defTabSz="1219170">
              <a:defRPr/>
            </a:pPr>
            <a:r>
              <a:rPr lang="en-US" sz="4000" kern="0" spc="-48" dirty="0">
                <a:solidFill>
                  <a:srgbClr val="090909"/>
                </a:solidFill>
                <a:latin typeface="Suisse Intl" pitchFamily="34" charset="0"/>
              </a:rPr>
              <a:t>QA Automation – Senior</a:t>
            </a:r>
            <a:endParaRPr lang="en-US" sz="4000" dirty="0">
              <a:solidFill>
                <a:prstClr val="black"/>
              </a:solidFill>
              <a:latin typeface="Calibri" panose="020F0502020204030204"/>
            </a:endParaRPr>
          </a:p>
        </p:txBody>
      </p:sp>
      <p:pic>
        <p:nvPicPr>
          <p:cNvPr id="4" name="Image 0" descr="https://pitch-assets-ccb95893-de3f-4266-973c-20049231b248.s3.eu-west-1.amazonaws.com/35f1d9a3-be79-41bb-8b33-f01f69bff292?pitch-bytes=12564&amp;pitch-content-type=image%2Fpng">
            <a:extLst>
              <a:ext uri="{FF2B5EF4-FFF2-40B4-BE49-F238E27FC236}">
                <a16:creationId xmlns:a16="http://schemas.microsoft.com/office/drawing/2014/main" id="{6C89258B-D501-142B-8AF6-BA514CB477C7}"/>
              </a:ext>
            </a:extLst>
          </p:cNvPr>
          <p:cNvPicPr>
            <a:picLocks noChangeAspect="1"/>
          </p:cNvPicPr>
          <p:nvPr/>
        </p:nvPicPr>
        <p:blipFill>
          <a:blip r:embed="rId4"/>
          <a:srcRect/>
          <a:stretch/>
        </p:blipFill>
        <p:spPr>
          <a:xfrm>
            <a:off x="11793541" y="6155039"/>
            <a:ext cx="165217" cy="474559"/>
          </a:xfrm>
          <a:prstGeom prst="rect">
            <a:avLst/>
          </a:prstGeom>
        </p:spPr>
      </p:pic>
      <p:pic>
        <p:nvPicPr>
          <p:cNvPr id="5" name="Graphic 4" descr="Work from home Wi-Fi with solid fill">
            <a:hlinkClick r:id="rId5" action="ppaction://hlinksldjump"/>
            <a:extLst>
              <a:ext uri="{FF2B5EF4-FFF2-40B4-BE49-F238E27FC236}">
                <a16:creationId xmlns:a16="http://schemas.microsoft.com/office/drawing/2014/main" id="{151D4F90-4CBA-8679-4289-DABF9C14B32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105230" y="6391373"/>
            <a:ext cx="424601" cy="424601"/>
          </a:xfrm>
          <a:prstGeom prst="rect">
            <a:avLst/>
          </a:prstGeom>
        </p:spPr>
      </p:pic>
      <p:pic>
        <p:nvPicPr>
          <p:cNvPr id="1026" name="Picture 2" descr="SDET Tech: A Leading AI-driven Quality Engineering Company">
            <a:extLst>
              <a:ext uri="{FF2B5EF4-FFF2-40B4-BE49-F238E27FC236}">
                <a16:creationId xmlns:a16="http://schemas.microsoft.com/office/drawing/2014/main" id="{EB3DEF43-3CD7-F993-683D-91B582D7C56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7017" y="160375"/>
            <a:ext cx="1548903" cy="556637"/>
          </a:xfrm>
          <a:prstGeom prst="rect">
            <a:avLst/>
          </a:prstGeom>
          <a:noFill/>
          <a:extLst>
            <a:ext uri="{909E8E84-426E-40DD-AFC4-6F175D3DCCD1}">
              <a14:hiddenFill xmlns:a14="http://schemas.microsoft.com/office/drawing/2010/main">
                <a:solidFill>
                  <a:srgbClr val="FFFFFF"/>
                </a:solidFill>
              </a14:hiddenFill>
            </a:ext>
          </a:extLst>
        </p:spPr>
      </p:pic>
      <p:sp>
        <p:nvSpPr>
          <p:cNvPr id="1049" name="TextBox 1048">
            <a:extLst>
              <a:ext uri="{FF2B5EF4-FFF2-40B4-BE49-F238E27FC236}">
                <a16:creationId xmlns:a16="http://schemas.microsoft.com/office/drawing/2014/main" id="{F11F206D-4F57-5B2C-A81B-CFCA098C5851}"/>
              </a:ext>
            </a:extLst>
          </p:cNvPr>
          <p:cNvSpPr txBox="1"/>
          <p:nvPr/>
        </p:nvSpPr>
        <p:spPr>
          <a:xfrm>
            <a:off x="7629235" y="569977"/>
            <a:ext cx="4276437" cy="1084912"/>
          </a:xfrm>
          <a:prstGeom prst="rect">
            <a:avLst/>
          </a:prstGeom>
          <a:noFill/>
        </p:spPr>
        <p:txBody>
          <a:bodyPr wrap="square">
            <a:spAutoFit/>
          </a:bodyPr>
          <a:lstStyle/>
          <a:p>
            <a:pPr marL="171450" indent="-171450">
              <a:buFont typeface="Arial" panose="020B0604020202020204" pitchFamily="34" charset="0"/>
              <a:buChar char="•"/>
            </a:pPr>
            <a:r>
              <a:rPr lang="en-US" sz="1200" b="1" dirty="0"/>
              <a:t>Senior – </a:t>
            </a:r>
            <a:r>
              <a:rPr lang="en-US" sz="1050" dirty="0"/>
              <a:t>Self-Taught, more than one programming language domain.</a:t>
            </a:r>
          </a:p>
          <a:p>
            <a:pPr marL="171450" indent="-171450">
              <a:buFont typeface="Arial" panose="020B0604020202020204" pitchFamily="34" charset="0"/>
              <a:buChar char="•"/>
            </a:pPr>
            <a:r>
              <a:rPr lang="en-US" sz="1050" dirty="0"/>
              <a:t>Able to design and create new automation frameworks.</a:t>
            </a:r>
            <a:br>
              <a:rPr lang="en-US" sz="1050" dirty="0"/>
            </a:br>
            <a:r>
              <a:rPr lang="en-US" sz="1050" dirty="0"/>
              <a:t>Full domain in automation cycle and CI/CD.</a:t>
            </a:r>
            <a:br>
              <a:rPr lang="en-US" sz="1050" dirty="0"/>
            </a:br>
            <a:r>
              <a:rPr lang="en-US" sz="1050" dirty="0"/>
              <a:t>Leadership soft skills, ability to analyze, create, split and assign tasks.</a:t>
            </a:r>
          </a:p>
          <a:p>
            <a:pPr marL="171450" indent="-171450">
              <a:buFont typeface="Arial" panose="020B0604020202020204" pitchFamily="34" charset="0"/>
              <a:buChar char="•"/>
            </a:pPr>
            <a:r>
              <a:rPr lang="en-US" sz="1050" dirty="0"/>
              <a:t>Able to use debugging tools and methodologies to troubleshoot, trace and fix errors.</a:t>
            </a:r>
          </a:p>
        </p:txBody>
      </p:sp>
      <p:sp>
        <p:nvSpPr>
          <p:cNvPr id="1050" name="TextBox 1049">
            <a:extLst>
              <a:ext uri="{FF2B5EF4-FFF2-40B4-BE49-F238E27FC236}">
                <a16:creationId xmlns:a16="http://schemas.microsoft.com/office/drawing/2014/main" id="{5DE48820-E90D-C7C2-1BD2-B915A5B6D595}"/>
              </a:ext>
            </a:extLst>
          </p:cNvPr>
          <p:cNvSpPr txBox="1"/>
          <p:nvPr/>
        </p:nvSpPr>
        <p:spPr>
          <a:xfrm>
            <a:off x="7629235" y="1739559"/>
            <a:ext cx="4276437" cy="3647152"/>
          </a:xfrm>
          <a:prstGeom prst="rect">
            <a:avLst/>
          </a:prstGeom>
          <a:noFill/>
        </p:spPr>
        <p:txBody>
          <a:bodyPr wrap="square" lIns="91440" tIns="45720" rIns="91440" bIns="45720" anchor="t">
            <a:spAutoFit/>
          </a:bodyPr>
          <a:lstStyle/>
          <a:p>
            <a:pPr algn="just"/>
            <a:r>
              <a:rPr lang="en-US" sz="1050" b="1" dirty="0"/>
              <a:t>Training Program:</a:t>
            </a:r>
            <a:r>
              <a:rPr lang="en-US" sz="1050" dirty="0"/>
              <a:t> </a:t>
            </a:r>
          </a:p>
          <a:p>
            <a:pPr algn="just"/>
            <a:r>
              <a:rPr lang="en-US" sz="1050" b="1" dirty="0"/>
              <a:t>Language Domain</a:t>
            </a:r>
          </a:p>
          <a:p>
            <a:pPr marL="628650" lvl="1" indent="-171450" algn="just">
              <a:buFont typeface="Arial" panose="020B0604020202020204" pitchFamily="34" charset="0"/>
              <a:buChar char="•"/>
            </a:pPr>
            <a:r>
              <a:rPr lang="en-US" sz="1050" dirty="0"/>
              <a:t>Knowledge and domain at least two programming languages</a:t>
            </a:r>
          </a:p>
          <a:p>
            <a:pPr marL="628650" lvl="1" indent="-171450" algn="just">
              <a:buFont typeface="Arial" panose="020B0604020202020204" pitchFamily="34" charset="0"/>
              <a:buChar char="•"/>
            </a:pPr>
            <a:r>
              <a:rPr lang="en-US" sz="1050" dirty="0"/>
              <a:t>Knowledge and domain in Design Patterns</a:t>
            </a:r>
          </a:p>
          <a:p>
            <a:pPr marL="628650" lvl="1" indent="-171450" algn="just">
              <a:buFont typeface="Arial" panose="020B0604020202020204" pitchFamily="34" charset="0"/>
              <a:buChar char="•"/>
            </a:pPr>
            <a:r>
              <a:rPr lang="en-US" sz="1050" dirty="0"/>
              <a:t>Knowledge and apply interfaces, able to build packages and use them as external dependencies.</a:t>
            </a:r>
          </a:p>
          <a:p>
            <a:pPr marL="628650" lvl="1" indent="-171450" algn="just">
              <a:buFont typeface="Arial" panose="020B0604020202020204" pitchFamily="34" charset="0"/>
              <a:buChar char="•"/>
            </a:pPr>
            <a:r>
              <a:rPr lang="en-US" sz="1050" dirty="0"/>
              <a:t>Knowledge and ability to configure and maintain advance setups such as environments(</a:t>
            </a:r>
            <a:r>
              <a:rPr lang="en-US" sz="1050" dirty="0" err="1"/>
              <a:t>graddle</a:t>
            </a:r>
            <a:r>
              <a:rPr lang="en-US" sz="1050" dirty="0"/>
              <a:t>, docker, </a:t>
            </a:r>
            <a:r>
              <a:rPr lang="en-US" sz="1050" dirty="0" err="1"/>
              <a:t>yml</a:t>
            </a:r>
            <a:r>
              <a:rPr lang="en-US" sz="1050" dirty="0"/>
              <a:t> file, POM xml file), .</a:t>
            </a:r>
            <a:r>
              <a:rPr lang="en-US" sz="1050" dirty="0" err="1"/>
              <a:t>gitignore</a:t>
            </a:r>
            <a:r>
              <a:rPr lang="en-US" sz="1050" dirty="0"/>
              <a:t>, etc.</a:t>
            </a:r>
          </a:p>
          <a:p>
            <a:pPr marL="628650" lvl="1" indent="-171450" algn="just">
              <a:buFont typeface="Arial" panose="020B0604020202020204" pitchFamily="34" charset="0"/>
              <a:buChar char="•"/>
            </a:pPr>
            <a:r>
              <a:rPr lang="en-US" sz="1050" dirty="0"/>
              <a:t>Knowledge to connect to Databases and perform complex queries and handle data.</a:t>
            </a:r>
          </a:p>
          <a:p>
            <a:pPr algn="just"/>
            <a:endParaRPr lang="en-US" sz="1050" b="1" dirty="0"/>
          </a:p>
          <a:p>
            <a:pPr algn="just"/>
            <a:r>
              <a:rPr lang="en-US" sz="1050" b="1" dirty="0"/>
              <a:t>Testing Frameworks</a:t>
            </a:r>
          </a:p>
          <a:p>
            <a:pPr marL="628650" lvl="1" indent="-171450" algn="just">
              <a:buFont typeface="Arial" panose="020B0604020202020204" pitchFamily="34" charset="0"/>
              <a:buChar char="•"/>
            </a:pPr>
            <a:r>
              <a:rPr lang="en-US" sz="1050" dirty="0"/>
              <a:t>Knowledge and domain at least two testing Framework (TestNG, </a:t>
            </a:r>
            <a:r>
              <a:rPr lang="en-US" sz="1050" dirty="0" err="1"/>
              <a:t>Nunit</a:t>
            </a:r>
            <a:r>
              <a:rPr lang="en-US" sz="1050" dirty="0"/>
              <a:t>, </a:t>
            </a:r>
            <a:r>
              <a:rPr lang="en-US" sz="1050" dirty="0" err="1"/>
              <a:t>Xunit</a:t>
            </a:r>
            <a:r>
              <a:rPr lang="en-US" sz="1050" dirty="0"/>
              <a:t>)</a:t>
            </a:r>
          </a:p>
          <a:p>
            <a:pPr marL="628650" lvl="1" indent="-171450" algn="just">
              <a:buFont typeface="Arial" panose="020B0604020202020204" pitchFamily="34" charset="0"/>
              <a:buChar char="•"/>
            </a:pPr>
            <a:r>
              <a:rPr lang="en-US" sz="1050" dirty="0"/>
              <a:t>Knowledge in API Automation and performance testing(</a:t>
            </a:r>
            <a:r>
              <a:rPr lang="en-US" sz="1050" dirty="0" err="1"/>
              <a:t>Jmeter</a:t>
            </a:r>
            <a:r>
              <a:rPr lang="en-US" sz="1050" dirty="0"/>
              <a:t>, </a:t>
            </a:r>
            <a:r>
              <a:rPr lang="en-US" sz="1050" dirty="0" err="1"/>
              <a:t>RestAssured</a:t>
            </a:r>
            <a:r>
              <a:rPr lang="en-US" sz="1050" dirty="0"/>
              <a:t>, SoapUI, </a:t>
            </a:r>
            <a:r>
              <a:rPr lang="en-US" sz="1050" dirty="0" err="1"/>
              <a:t>PostMan</a:t>
            </a:r>
            <a:r>
              <a:rPr lang="en-US" sz="1050" dirty="0"/>
              <a:t>, </a:t>
            </a:r>
            <a:r>
              <a:rPr lang="en-US" sz="1050" dirty="0" err="1"/>
              <a:t>etc</a:t>
            </a:r>
            <a:r>
              <a:rPr lang="en-US" sz="1050" dirty="0"/>
              <a:t>)</a:t>
            </a:r>
          </a:p>
          <a:p>
            <a:pPr marL="628650" lvl="1" indent="-171450" algn="just">
              <a:buFont typeface="Arial" panose="020B0604020202020204" pitchFamily="34" charset="0"/>
              <a:buChar char="•"/>
            </a:pPr>
            <a:r>
              <a:rPr lang="en-US" sz="1050" dirty="0"/>
              <a:t>Knowledge in Mobile Testing (Appium, Detox, XCUI Test)</a:t>
            </a:r>
          </a:p>
          <a:p>
            <a:pPr marL="628650" lvl="1" indent="-171450" algn="just">
              <a:buFont typeface="Arial" panose="020B0604020202020204" pitchFamily="34" charset="0"/>
              <a:buChar char="•"/>
            </a:pPr>
            <a:r>
              <a:rPr lang="en-US" sz="1050" dirty="0"/>
              <a:t>Knowledge in testing framework structure/configuration</a:t>
            </a:r>
          </a:p>
          <a:p>
            <a:pPr marL="1085850" lvl="2" indent="-171450" algn="just">
              <a:buFont typeface="Arial" panose="020B0604020202020204" pitchFamily="34" charset="0"/>
              <a:buChar char="•"/>
            </a:pPr>
            <a:r>
              <a:rPr lang="en-US" sz="1050" dirty="0"/>
              <a:t>Parallel Testing</a:t>
            </a:r>
          </a:p>
          <a:p>
            <a:pPr marL="628650" lvl="1" indent="-171450" algn="just">
              <a:buFont typeface="Arial" panose="020B0604020202020204" pitchFamily="34" charset="0"/>
              <a:buChar char="•"/>
            </a:pPr>
            <a:r>
              <a:rPr lang="en-US" sz="1050" dirty="0"/>
              <a:t>Knowledge and domain in Data Providers </a:t>
            </a:r>
            <a:endParaRPr lang="en-US" sz="1050" dirty="0">
              <a:ea typeface="Calibri"/>
              <a:cs typeface="Calibri"/>
            </a:endParaRPr>
          </a:p>
          <a:p>
            <a:pPr marL="628650" lvl="1" indent="-171450" algn="just">
              <a:buFont typeface="Arial" panose="020B0604020202020204" pitchFamily="34" charset="0"/>
              <a:buChar char="•"/>
            </a:pPr>
            <a:endParaRPr lang="en-US" sz="1050" dirty="0">
              <a:solidFill>
                <a:srgbClr val="000000"/>
              </a:solidFill>
              <a:ea typeface="Calibri"/>
              <a:cs typeface="Calibri"/>
            </a:endParaRPr>
          </a:p>
        </p:txBody>
      </p:sp>
      <p:grpSp>
        <p:nvGrpSpPr>
          <p:cNvPr id="97" name="Group 96">
            <a:extLst>
              <a:ext uri="{FF2B5EF4-FFF2-40B4-BE49-F238E27FC236}">
                <a16:creationId xmlns:a16="http://schemas.microsoft.com/office/drawing/2014/main" id="{20FDCED1-E678-7AD7-AB83-1B3654F5B6DC}"/>
              </a:ext>
            </a:extLst>
          </p:cNvPr>
          <p:cNvGrpSpPr/>
          <p:nvPr/>
        </p:nvGrpSpPr>
        <p:grpSpPr>
          <a:xfrm>
            <a:off x="712767" y="4061455"/>
            <a:ext cx="6858000" cy="1971291"/>
            <a:chOff x="755763" y="3995376"/>
            <a:chExt cx="6858000" cy="1971291"/>
          </a:xfrm>
        </p:grpSpPr>
        <p:grpSp>
          <p:nvGrpSpPr>
            <p:cNvPr id="98" name="Group 97">
              <a:extLst>
                <a:ext uri="{FF2B5EF4-FFF2-40B4-BE49-F238E27FC236}">
                  <a16:creationId xmlns:a16="http://schemas.microsoft.com/office/drawing/2014/main" id="{84E48B6D-2318-A06F-19DE-61B12C68C92C}"/>
                </a:ext>
              </a:extLst>
            </p:cNvPr>
            <p:cNvGrpSpPr/>
            <p:nvPr/>
          </p:nvGrpSpPr>
          <p:grpSpPr>
            <a:xfrm>
              <a:off x="755763" y="4567635"/>
              <a:ext cx="6858000" cy="1399032"/>
              <a:chOff x="293088" y="2041079"/>
              <a:chExt cx="6848589" cy="1397756"/>
            </a:xfrm>
            <a:effectLst/>
          </p:grpSpPr>
          <p:sp>
            <p:nvSpPr>
              <p:cNvPr id="1068" name="Rounded Rectangle 3">
                <a:hlinkClick r:id="" action="ppaction://hlinkshowjump?jump=previousslide"/>
                <a:extLst>
                  <a:ext uri="{FF2B5EF4-FFF2-40B4-BE49-F238E27FC236}">
                    <a16:creationId xmlns:a16="http://schemas.microsoft.com/office/drawing/2014/main" id="{F5432601-8A92-4E69-47D7-F62F91C82E34}"/>
                  </a:ext>
                </a:extLst>
              </p:cNvPr>
              <p:cNvSpPr/>
              <p:nvPr/>
            </p:nvSpPr>
            <p:spPr>
              <a:xfrm>
                <a:off x="293088" y="2041079"/>
                <a:ext cx="6848589" cy="1069258"/>
              </a:xfrm>
              <a:prstGeom prst="roundRect">
                <a:avLst>
                  <a:gd name="adj" fmla="val 4468"/>
                </a:avLst>
              </a:prstGeom>
              <a:solidFill>
                <a:schemeClr val="accent6">
                  <a:lumMod val="20000"/>
                  <a:lumOff val="80000"/>
                </a:schemeClr>
              </a:solid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69" name="Group 1068">
                <a:extLst>
                  <a:ext uri="{FF2B5EF4-FFF2-40B4-BE49-F238E27FC236}">
                    <a16:creationId xmlns:a16="http://schemas.microsoft.com/office/drawing/2014/main" id="{556CEEF5-6C7C-C46B-154A-0BD7AC7A8C8F}"/>
                  </a:ext>
                </a:extLst>
              </p:cNvPr>
              <p:cNvGrpSpPr>
                <a:grpSpLocks noChangeAspect="1"/>
              </p:cNvGrpSpPr>
              <p:nvPr/>
            </p:nvGrpSpPr>
            <p:grpSpPr>
              <a:xfrm>
                <a:off x="772037" y="2524435"/>
                <a:ext cx="2089487" cy="914400"/>
                <a:chOff x="5405487" y="2428974"/>
                <a:chExt cx="2140771" cy="936843"/>
              </a:xfrm>
              <a:solidFill>
                <a:srgbClr val="E71F1F"/>
              </a:solidFill>
              <a:scene3d>
                <a:camera prst="isometricOffAxis1Top">
                  <a:rot lat="18664799" lon="19558760" rev="2510697"/>
                </a:camera>
                <a:lightRig rig="balanced" dir="t"/>
              </a:scene3d>
            </p:grpSpPr>
            <p:sp>
              <p:nvSpPr>
                <p:cNvPr id="1070" name="Oval 1069">
                  <a:extLst>
                    <a:ext uri="{FF2B5EF4-FFF2-40B4-BE49-F238E27FC236}">
                      <a16:creationId xmlns:a16="http://schemas.microsoft.com/office/drawing/2014/main" id="{93897EC0-218C-1A7C-3A89-4138E33E146E}"/>
                    </a:ext>
                  </a:extLst>
                </p:cNvPr>
                <p:cNvSpPr/>
                <p:nvPr/>
              </p:nvSpPr>
              <p:spPr>
                <a:xfrm>
                  <a:off x="5405487"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1" name="Oval 1070">
                  <a:extLst>
                    <a:ext uri="{FF2B5EF4-FFF2-40B4-BE49-F238E27FC236}">
                      <a16:creationId xmlns:a16="http://schemas.microsoft.com/office/drawing/2014/main" id="{051C73ED-818D-5919-1E83-3A38CCF811E0}"/>
                    </a:ext>
                  </a:extLst>
                </p:cNvPr>
                <p:cNvSpPr/>
                <p:nvPr/>
              </p:nvSpPr>
              <p:spPr>
                <a:xfrm>
                  <a:off x="5405487"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2" name="Oval 1071">
                  <a:extLst>
                    <a:ext uri="{FF2B5EF4-FFF2-40B4-BE49-F238E27FC236}">
                      <a16:creationId xmlns:a16="http://schemas.microsoft.com/office/drawing/2014/main" id="{0BD33179-A391-A2AC-6466-BCD4CC960B6F}"/>
                    </a:ext>
                  </a:extLst>
                </p:cNvPr>
                <p:cNvSpPr/>
                <p:nvPr/>
              </p:nvSpPr>
              <p:spPr>
                <a:xfrm>
                  <a:off x="6016658"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3" name="Oval 1072">
                  <a:extLst>
                    <a:ext uri="{FF2B5EF4-FFF2-40B4-BE49-F238E27FC236}">
                      <a16:creationId xmlns:a16="http://schemas.microsoft.com/office/drawing/2014/main" id="{9EAAE3B1-C293-EDD3-D209-B3EFE4E11AAB}"/>
                    </a:ext>
                  </a:extLst>
                </p:cNvPr>
                <p:cNvSpPr/>
                <p:nvPr/>
              </p:nvSpPr>
              <p:spPr>
                <a:xfrm>
                  <a:off x="6016658"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4" name="Oval 1073">
                  <a:extLst>
                    <a:ext uri="{FF2B5EF4-FFF2-40B4-BE49-F238E27FC236}">
                      <a16:creationId xmlns:a16="http://schemas.microsoft.com/office/drawing/2014/main" id="{2C9DD1F6-8B76-AC0E-2494-95291A434BB5}"/>
                    </a:ext>
                  </a:extLst>
                </p:cNvPr>
                <p:cNvSpPr/>
                <p:nvPr/>
              </p:nvSpPr>
              <p:spPr>
                <a:xfrm>
                  <a:off x="6627829"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5" name="Oval 1074">
                  <a:extLst>
                    <a:ext uri="{FF2B5EF4-FFF2-40B4-BE49-F238E27FC236}">
                      <a16:creationId xmlns:a16="http://schemas.microsoft.com/office/drawing/2014/main" id="{0D90E9DE-33FA-B482-EBF2-AD0E06063370}"/>
                    </a:ext>
                  </a:extLst>
                </p:cNvPr>
                <p:cNvSpPr/>
                <p:nvPr/>
              </p:nvSpPr>
              <p:spPr>
                <a:xfrm>
                  <a:off x="6627829"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6" name="Oval 1075">
                  <a:extLst>
                    <a:ext uri="{FF2B5EF4-FFF2-40B4-BE49-F238E27FC236}">
                      <a16:creationId xmlns:a16="http://schemas.microsoft.com/office/drawing/2014/main" id="{6552A345-FE7F-8528-74D4-D08B0F6C9C70}"/>
                    </a:ext>
                  </a:extLst>
                </p:cNvPr>
                <p:cNvSpPr/>
                <p:nvPr/>
              </p:nvSpPr>
              <p:spPr>
                <a:xfrm>
                  <a:off x="7239000"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7" name="Oval 1076">
                  <a:extLst>
                    <a:ext uri="{FF2B5EF4-FFF2-40B4-BE49-F238E27FC236}">
                      <a16:creationId xmlns:a16="http://schemas.microsoft.com/office/drawing/2014/main" id="{00A4B4BA-4440-6E41-5A2A-3B14D87096D8}"/>
                    </a:ext>
                  </a:extLst>
                </p:cNvPr>
                <p:cNvSpPr/>
                <p:nvPr/>
              </p:nvSpPr>
              <p:spPr>
                <a:xfrm>
                  <a:off x="7239000"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051" name="TextBox 1050">
              <a:hlinkClick r:id="rId9" action="ppaction://hlinksldjump"/>
              <a:extLst>
                <a:ext uri="{FF2B5EF4-FFF2-40B4-BE49-F238E27FC236}">
                  <a16:creationId xmlns:a16="http://schemas.microsoft.com/office/drawing/2014/main" id="{5163F4AF-5FF3-C3A7-1D7F-B15BE56F5924}"/>
                </a:ext>
              </a:extLst>
            </p:cNvPr>
            <p:cNvSpPr txBox="1"/>
            <p:nvPr/>
          </p:nvSpPr>
          <p:spPr>
            <a:xfrm rot="21540000">
              <a:off x="3774824" y="5329789"/>
              <a:ext cx="1939698"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SDET - Staff I</a:t>
              </a:r>
            </a:p>
          </p:txBody>
        </p:sp>
        <p:sp>
          <p:nvSpPr>
            <p:cNvPr id="1052" name="Oval 1051">
              <a:extLst>
                <a:ext uri="{FF2B5EF4-FFF2-40B4-BE49-F238E27FC236}">
                  <a16:creationId xmlns:a16="http://schemas.microsoft.com/office/drawing/2014/main" id="{FC8B952D-E978-704B-06EA-DDC303F22004}"/>
                </a:ext>
              </a:extLst>
            </p:cNvPr>
            <p:cNvSpPr/>
            <p:nvPr/>
          </p:nvSpPr>
          <p:spPr>
            <a:xfrm>
              <a:off x="3293220" y="486963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3" name="Oval 1052">
              <a:extLst>
                <a:ext uri="{FF2B5EF4-FFF2-40B4-BE49-F238E27FC236}">
                  <a16:creationId xmlns:a16="http://schemas.microsoft.com/office/drawing/2014/main" id="{ECEC1E2E-C68E-0379-52C5-DBFE85659322}"/>
                </a:ext>
              </a:extLst>
            </p:cNvPr>
            <p:cNvSpPr/>
            <p:nvPr/>
          </p:nvSpPr>
          <p:spPr>
            <a:xfrm>
              <a:off x="3546823" y="517163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4" name="Oval 1053">
              <a:extLst>
                <a:ext uri="{FF2B5EF4-FFF2-40B4-BE49-F238E27FC236}">
                  <a16:creationId xmlns:a16="http://schemas.microsoft.com/office/drawing/2014/main" id="{DD4264C8-FA98-F26E-6E45-E45FD97357B6}"/>
                </a:ext>
              </a:extLst>
            </p:cNvPr>
            <p:cNvSpPr/>
            <p:nvPr/>
          </p:nvSpPr>
          <p:spPr>
            <a:xfrm>
              <a:off x="3818529" y="473395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5" name="Oval 1054">
              <a:extLst>
                <a:ext uri="{FF2B5EF4-FFF2-40B4-BE49-F238E27FC236}">
                  <a16:creationId xmlns:a16="http://schemas.microsoft.com/office/drawing/2014/main" id="{695CFAFE-679F-59EA-5E8E-388FD6B6492D}"/>
                </a:ext>
              </a:extLst>
            </p:cNvPr>
            <p:cNvSpPr/>
            <p:nvPr/>
          </p:nvSpPr>
          <p:spPr>
            <a:xfrm>
              <a:off x="4026840" y="504987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6" name="Oval 1055">
              <a:extLst>
                <a:ext uri="{FF2B5EF4-FFF2-40B4-BE49-F238E27FC236}">
                  <a16:creationId xmlns:a16="http://schemas.microsoft.com/office/drawing/2014/main" id="{6205329F-BEBC-D15C-097A-C78B92A70ED4}"/>
                </a:ext>
              </a:extLst>
            </p:cNvPr>
            <p:cNvSpPr/>
            <p:nvPr/>
          </p:nvSpPr>
          <p:spPr>
            <a:xfrm>
              <a:off x="4340805" y="45996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7" name="Oval 1056">
              <a:extLst>
                <a:ext uri="{FF2B5EF4-FFF2-40B4-BE49-F238E27FC236}">
                  <a16:creationId xmlns:a16="http://schemas.microsoft.com/office/drawing/2014/main" id="{47B4292C-65F0-B672-4FDA-FEEAE87EE4DA}"/>
                </a:ext>
              </a:extLst>
            </p:cNvPr>
            <p:cNvSpPr/>
            <p:nvPr/>
          </p:nvSpPr>
          <p:spPr>
            <a:xfrm>
              <a:off x="4504964" y="492712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8" name="Oval 1057">
              <a:extLst>
                <a:ext uri="{FF2B5EF4-FFF2-40B4-BE49-F238E27FC236}">
                  <a16:creationId xmlns:a16="http://schemas.microsoft.com/office/drawing/2014/main" id="{42D70ED2-C89C-DF97-6324-4222A61E5899}"/>
                </a:ext>
              </a:extLst>
            </p:cNvPr>
            <p:cNvSpPr/>
            <p:nvPr/>
          </p:nvSpPr>
          <p:spPr>
            <a:xfrm>
              <a:off x="4795625" y="447705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9" name="Oval 1058">
              <a:extLst>
                <a:ext uri="{FF2B5EF4-FFF2-40B4-BE49-F238E27FC236}">
                  <a16:creationId xmlns:a16="http://schemas.microsoft.com/office/drawing/2014/main" id="{4453F25B-3A74-27D1-80AF-89D8524378FE}"/>
                </a:ext>
              </a:extLst>
            </p:cNvPr>
            <p:cNvSpPr/>
            <p:nvPr/>
          </p:nvSpPr>
          <p:spPr>
            <a:xfrm>
              <a:off x="4985210" y="479121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0" name="Oval 1059">
              <a:extLst>
                <a:ext uri="{FF2B5EF4-FFF2-40B4-BE49-F238E27FC236}">
                  <a16:creationId xmlns:a16="http://schemas.microsoft.com/office/drawing/2014/main" id="{A1CF4FE9-F705-0A50-D429-B7747F5373A8}"/>
                </a:ext>
              </a:extLst>
            </p:cNvPr>
            <p:cNvSpPr/>
            <p:nvPr/>
          </p:nvSpPr>
          <p:spPr>
            <a:xfrm>
              <a:off x="5268917" y="436101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1" name="Oval 1060">
              <a:extLst>
                <a:ext uri="{FF2B5EF4-FFF2-40B4-BE49-F238E27FC236}">
                  <a16:creationId xmlns:a16="http://schemas.microsoft.com/office/drawing/2014/main" id="{8038E5A9-C582-F477-9FA1-50E61B2D50CF}"/>
                </a:ext>
              </a:extLst>
            </p:cNvPr>
            <p:cNvSpPr/>
            <p:nvPr/>
          </p:nvSpPr>
          <p:spPr>
            <a:xfrm>
              <a:off x="5457044" y="466996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2" name="Oval 1061">
              <a:extLst>
                <a:ext uri="{FF2B5EF4-FFF2-40B4-BE49-F238E27FC236}">
                  <a16:creationId xmlns:a16="http://schemas.microsoft.com/office/drawing/2014/main" id="{CC7B22B9-2D67-BACB-EB57-5799C12F4221}"/>
                </a:ext>
              </a:extLst>
            </p:cNvPr>
            <p:cNvSpPr/>
            <p:nvPr/>
          </p:nvSpPr>
          <p:spPr>
            <a:xfrm>
              <a:off x="5737579" y="4227258"/>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3" name="Oval 1062">
              <a:extLst>
                <a:ext uri="{FF2B5EF4-FFF2-40B4-BE49-F238E27FC236}">
                  <a16:creationId xmlns:a16="http://schemas.microsoft.com/office/drawing/2014/main" id="{BF1A7EC6-FC3B-CB18-8901-8057B3558E79}"/>
                </a:ext>
              </a:extLst>
            </p:cNvPr>
            <p:cNvSpPr/>
            <p:nvPr/>
          </p:nvSpPr>
          <p:spPr>
            <a:xfrm>
              <a:off x="5923185" y="455763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4" name="Oval 1063">
              <a:extLst>
                <a:ext uri="{FF2B5EF4-FFF2-40B4-BE49-F238E27FC236}">
                  <a16:creationId xmlns:a16="http://schemas.microsoft.com/office/drawing/2014/main" id="{9182B03F-3665-23EA-43F2-0364C1A7E764}"/>
                </a:ext>
              </a:extLst>
            </p:cNvPr>
            <p:cNvSpPr/>
            <p:nvPr/>
          </p:nvSpPr>
          <p:spPr>
            <a:xfrm>
              <a:off x="6196661" y="41207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5" name="Oval 1064">
              <a:extLst>
                <a:ext uri="{FF2B5EF4-FFF2-40B4-BE49-F238E27FC236}">
                  <a16:creationId xmlns:a16="http://schemas.microsoft.com/office/drawing/2014/main" id="{47A81C4F-8996-42E1-1107-DB486071B4DF}"/>
                </a:ext>
              </a:extLst>
            </p:cNvPr>
            <p:cNvSpPr/>
            <p:nvPr/>
          </p:nvSpPr>
          <p:spPr>
            <a:xfrm>
              <a:off x="6384455" y="442482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6" name="Oval 1065">
              <a:extLst>
                <a:ext uri="{FF2B5EF4-FFF2-40B4-BE49-F238E27FC236}">
                  <a16:creationId xmlns:a16="http://schemas.microsoft.com/office/drawing/2014/main" id="{21AE8B44-B22E-E18D-F259-9D29C9981685}"/>
                </a:ext>
              </a:extLst>
            </p:cNvPr>
            <p:cNvSpPr/>
            <p:nvPr/>
          </p:nvSpPr>
          <p:spPr>
            <a:xfrm>
              <a:off x="6647408" y="399537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7" name="Oval 1066">
              <a:extLst>
                <a:ext uri="{FF2B5EF4-FFF2-40B4-BE49-F238E27FC236}">
                  <a16:creationId xmlns:a16="http://schemas.microsoft.com/office/drawing/2014/main" id="{0F4A9103-F64B-D487-BE97-977E70238E3A}"/>
                </a:ext>
              </a:extLst>
            </p:cNvPr>
            <p:cNvSpPr/>
            <p:nvPr/>
          </p:nvSpPr>
          <p:spPr>
            <a:xfrm>
              <a:off x="6854469" y="429898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78" name="Group 1077">
            <a:extLst>
              <a:ext uri="{FF2B5EF4-FFF2-40B4-BE49-F238E27FC236}">
                <a16:creationId xmlns:a16="http://schemas.microsoft.com/office/drawing/2014/main" id="{90739B1D-9C6E-3068-8673-79BEAF6A147D}"/>
              </a:ext>
            </a:extLst>
          </p:cNvPr>
          <p:cNvGrpSpPr/>
          <p:nvPr/>
        </p:nvGrpSpPr>
        <p:grpSpPr>
          <a:xfrm>
            <a:off x="720742" y="3529362"/>
            <a:ext cx="6858000" cy="1971291"/>
            <a:chOff x="755763" y="3995376"/>
            <a:chExt cx="6858000" cy="1971291"/>
          </a:xfrm>
        </p:grpSpPr>
        <p:grpSp>
          <p:nvGrpSpPr>
            <p:cNvPr id="1079" name="Group 1078">
              <a:extLst>
                <a:ext uri="{FF2B5EF4-FFF2-40B4-BE49-F238E27FC236}">
                  <a16:creationId xmlns:a16="http://schemas.microsoft.com/office/drawing/2014/main" id="{72E7A514-BAEC-82C1-1709-A5F708B583CF}"/>
                </a:ext>
              </a:extLst>
            </p:cNvPr>
            <p:cNvGrpSpPr/>
            <p:nvPr/>
          </p:nvGrpSpPr>
          <p:grpSpPr>
            <a:xfrm>
              <a:off x="755763" y="4567635"/>
              <a:ext cx="6858000" cy="1399032"/>
              <a:chOff x="293088" y="2041079"/>
              <a:chExt cx="6848589" cy="1397756"/>
            </a:xfrm>
            <a:effectLst/>
          </p:grpSpPr>
          <p:sp>
            <p:nvSpPr>
              <p:cNvPr id="1097" name="Rounded Rectangle 3">
                <a:hlinkClick r:id="" action="ppaction://hlinkshowjump?jump=nextslide"/>
                <a:extLst>
                  <a:ext uri="{FF2B5EF4-FFF2-40B4-BE49-F238E27FC236}">
                    <a16:creationId xmlns:a16="http://schemas.microsoft.com/office/drawing/2014/main" id="{E755C8E6-16CF-B304-5385-509C13FD9D6F}"/>
                  </a:ext>
                </a:extLst>
              </p:cNvPr>
              <p:cNvSpPr/>
              <p:nvPr/>
            </p:nvSpPr>
            <p:spPr>
              <a:xfrm>
                <a:off x="293088" y="2041079"/>
                <a:ext cx="6848589" cy="1069258"/>
              </a:xfrm>
              <a:prstGeom prst="roundRect">
                <a:avLst>
                  <a:gd name="adj" fmla="val 4468"/>
                </a:avLst>
              </a:prstGeom>
              <a:solidFill>
                <a:schemeClr val="accent6">
                  <a:lumMod val="20000"/>
                  <a:lumOff val="80000"/>
                </a:schemeClr>
              </a:solid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98" name="Group 1097">
                <a:extLst>
                  <a:ext uri="{FF2B5EF4-FFF2-40B4-BE49-F238E27FC236}">
                    <a16:creationId xmlns:a16="http://schemas.microsoft.com/office/drawing/2014/main" id="{65841501-FDDF-03E8-D437-E5625657DDF7}"/>
                  </a:ext>
                </a:extLst>
              </p:cNvPr>
              <p:cNvGrpSpPr>
                <a:grpSpLocks noChangeAspect="1"/>
              </p:cNvGrpSpPr>
              <p:nvPr/>
            </p:nvGrpSpPr>
            <p:grpSpPr>
              <a:xfrm>
                <a:off x="772037" y="2524435"/>
                <a:ext cx="2089487" cy="914400"/>
                <a:chOff x="5405487" y="2428974"/>
                <a:chExt cx="2140771" cy="936843"/>
              </a:xfrm>
              <a:solidFill>
                <a:srgbClr val="E71F1F"/>
              </a:solidFill>
              <a:scene3d>
                <a:camera prst="isometricOffAxis1Top">
                  <a:rot lat="18664799" lon="19558760" rev="2510697"/>
                </a:camera>
                <a:lightRig rig="balanced" dir="t"/>
              </a:scene3d>
            </p:grpSpPr>
            <p:sp>
              <p:nvSpPr>
                <p:cNvPr id="1099" name="Oval 1098">
                  <a:extLst>
                    <a:ext uri="{FF2B5EF4-FFF2-40B4-BE49-F238E27FC236}">
                      <a16:creationId xmlns:a16="http://schemas.microsoft.com/office/drawing/2014/main" id="{48E76018-F9DC-2C4E-7ED5-F1DEE45808AA}"/>
                    </a:ext>
                  </a:extLst>
                </p:cNvPr>
                <p:cNvSpPr/>
                <p:nvPr/>
              </p:nvSpPr>
              <p:spPr>
                <a:xfrm>
                  <a:off x="5405487"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0" name="Oval 1099">
                  <a:extLst>
                    <a:ext uri="{FF2B5EF4-FFF2-40B4-BE49-F238E27FC236}">
                      <a16:creationId xmlns:a16="http://schemas.microsoft.com/office/drawing/2014/main" id="{E704B0E3-BAEF-1B94-C5D6-82D0C2BCB4DE}"/>
                    </a:ext>
                  </a:extLst>
                </p:cNvPr>
                <p:cNvSpPr/>
                <p:nvPr/>
              </p:nvSpPr>
              <p:spPr>
                <a:xfrm>
                  <a:off x="5405487"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1" name="Oval 1100">
                  <a:extLst>
                    <a:ext uri="{FF2B5EF4-FFF2-40B4-BE49-F238E27FC236}">
                      <a16:creationId xmlns:a16="http://schemas.microsoft.com/office/drawing/2014/main" id="{A6BBEA0B-5DDE-4B02-23C6-06F3A30544E2}"/>
                    </a:ext>
                  </a:extLst>
                </p:cNvPr>
                <p:cNvSpPr/>
                <p:nvPr/>
              </p:nvSpPr>
              <p:spPr>
                <a:xfrm>
                  <a:off x="6016658"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2" name="Oval 1101">
                  <a:extLst>
                    <a:ext uri="{FF2B5EF4-FFF2-40B4-BE49-F238E27FC236}">
                      <a16:creationId xmlns:a16="http://schemas.microsoft.com/office/drawing/2014/main" id="{674E4A1A-BC51-CD00-D364-1B1E9A17A464}"/>
                    </a:ext>
                  </a:extLst>
                </p:cNvPr>
                <p:cNvSpPr/>
                <p:nvPr/>
              </p:nvSpPr>
              <p:spPr>
                <a:xfrm>
                  <a:off x="6016658"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3" name="Oval 1102">
                  <a:extLst>
                    <a:ext uri="{FF2B5EF4-FFF2-40B4-BE49-F238E27FC236}">
                      <a16:creationId xmlns:a16="http://schemas.microsoft.com/office/drawing/2014/main" id="{74ACA9F6-2D35-2699-652F-17C09FC02A25}"/>
                    </a:ext>
                  </a:extLst>
                </p:cNvPr>
                <p:cNvSpPr/>
                <p:nvPr/>
              </p:nvSpPr>
              <p:spPr>
                <a:xfrm>
                  <a:off x="6627829"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4" name="Oval 1103">
                  <a:extLst>
                    <a:ext uri="{FF2B5EF4-FFF2-40B4-BE49-F238E27FC236}">
                      <a16:creationId xmlns:a16="http://schemas.microsoft.com/office/drawing/2014/main" id="{769E9733-1230-B812-463D-8EE792D89319}"/>
                    </a:ext>
                  </a:extLst>
                </p:cNvPr>
                <p:cNvSpPr/>
                <p:nvPr/>
              </p:nvSpPr>
              <p:spPr>
                <a:xfrm>
                  <a:off x="6627829"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5" name="Oval 1104">
                  <a:extLst>
                    <a:ext uri="{FF2B5EF4-FFF2-40B4-BE49-F238E27FC236}">
                      <a16:creationId xmlns:a16="http://schemas.microsoft.com/office/drawing/2014/main" id="{11252D42-660A-5B5D-657D-D2C06C71CECC}"/>
                    </a:ext>
                  </a:extLst>
                </p:cNvPr>
                <p:cNvSpPr/>
                <p:nvPr/>
              </p:nvSpPr>
              <p:spPr>
                <a:xfrm>
                  <a:off x="7239000"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6" name="Oval 1105">
                  <a:extLst>
                    <a:ext uri="{FF2B5EF4-FFF2-40B4-BE49-F238E27FC236}">
                      <a16:creationId xmlns:a16="http://schemas.microsoft.com/office/drawing/2014/main" id="{BED85250-15CF-0043-59D1-5F1362B008A4}"/>
                    </a:ext>
                  </a:extLst>
                </p:cNvPr>
                <p:cNvSpPr/>
                <p:nvPr/>
              </p:nvSpPr>
              <p:spPr>
                <a:xfrm>
                  <a:off x="7239000"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080" name="TextBox 1079">
              <a:hlinkClick r:id="rId10" action="ppaction://hlinksldjump"/>
              <a:extLst>
                <a:ext uri="{FF2B5EF4-FFF2-40B4-BE49-F238E27FC236}">
                  <a16:creationId xmlns:a16="http://schemas.microsoft.com/office/drawing/2014/main" id="{ABC82745-4C14-16BF-8712-839B38D72B37}"/>
                </a:ext>
              </a:extLst>
            </p:cNvPr>
            <p:cNvSpPr txBox="1"/>
            <p:nvPr/>
          </p:nvSpPr>
          <p:spPr>
            <a:xfrm rot="21540000">
              <a:off x="3730742" y="5329789"/>
              <a:ext cx="2027863"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SDET - Staff II</a:t>
              </a:r>
            </a:p>
          </p:txBody>
        </p:sp>
        <p:sp>
          <p:nvSpPr>
            <p:cNvPr id="1081" name="Oval 1080">
              <a:extLst>
                <a:ext uri="{FF2B5EF4-FFF2-40B4-BE49-F238E27FC236}">
                  <a16:creationId xmlns:a16="http://schemas.microsoft.com/office/drawing/2014/main" id="{3C9258E0-F971-06BD-5924-A8B9DB6446CA}"/>
                </a:ext>
              </a:extLst>
            </p:cNvPr>
            <p:cNvSpPr/>
            <p:nvPr/>
          </p:nvSpPr>
          <p:spPr>
            <a:xfrm>
              <a:off x="3293220" y="486963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2" name="Oval 1081">
              <a:extLst>
                <a:ext uri="{FF2B5EF4-FFF2-40B4-BE49-F238E27FC236}">
                  <a16:creationId xmlns:a16="http://schemas.microsoft.com/office/drawing/2014/main" id="{E283B2A3-4FF3-C53E-4C54-765BF94A5F76}"/>
                </a:ext>
              </a:extLst>
            </p:cNvPr>
            <p:cNvSpPr/>
            <p:nvPr/>
          </p:nvSpPr>
          <p:spPr>
            <a:xfrm>
              <a:off x="3546823" y="517163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3" name="Oval 1082">
              <a:extLst>
                <a:ext uri="{FF2B5EF4-FFF2-40B4-BE49-F238E27FC236}">
                  <a16:creationId xmlns:a16="http://schemas.microsoft.com/office/drawing/2014/main" id="{593D4169-909E-674A-1260-C1311A45A1F7}"/>
                </a:ext>
              </a:extLst>
            </p:cNvPr>
            <p:cNvSpPr/>
            <p:nvPr/>
          </p:nvSpPr>
          <p:spPr>
            <a:xfrm>
              <a:off x="3818529" y="473395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4" name="Oval 1083">
              <a:extLst>
                <a:ext uri="{FF2B5EF4-FFF2-40B4-BE49-F238E27FC236}">
                  <a16:creationId xmlns:a16="http://schemas.microsoft.com/office/drawing/2014/main" id="{D6DC2A2E-2B7A-6642-CB11-B4243E725545}"/>
                </a:ext>
              </a:extLst>
            </p:cNvPr>
            <p:cNvSpPr/>
            <p:nvPr/>
          </p:nvSpPr>
          <p:spPr>
            <a:xfrm>
              <a:off x="4026840" y="504987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5" name="Oval 1084">
              <a:extLst>
                <a:ext uri="{FF2B5EF4-FFF2-40B4-BE49-F238E27FC236}">
                  <a16:creationId xmlns:a16="http://schemas.microsoft.com/office/drawing/2014/main" id="{F3BED62E-C81D-D4E6-EEB1-DC65C50DB04A}"/>
                </a:ext>
              </a:extLst>
            </p:cNvPr>
            <p:cNvSpPr/>
            <p:nvPr/>
          </p:nvSpPr>
          <p:spPr>
            <a:xfrm>
              <a:off x="4340805" y="45996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6" name="Oval 1085">
              <a:extLst>
                <a:ext uri="{FF2B5EF4-FFF2-40B4-BE49-F238E27FC236}">
                  <a16:creationId xmlns:a16="http://schemas.microsoft.com/office/drawing/2014/main" id="{925D7835-5169-71E3-5C05-8DCFBCCC0A5F}"/>
                </a:ext>
              </a:extLst>
            </p:cNvPr>
            <p:cNvSpPr/>
            <p:nvPr/>
          </p:nvSpPr>
          <p:spPr>
            <a:xfrm>
              <a:off x="4504964" y="492712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7" name="Oval 1086">
              <a:extLst>
                <a:ext uri="{FF2B5EF4-FFF2-40B4-BE49-F238E27FC236}">
                  <a16:creationId xmlns:a16="http://schemas.microsoft.com/office/drawing/2014/main" id="{DDCC1D35-B6B1-D07C-648C-05328ECE9EA2}"/>
                </a:ext>
              </a:extLst>
            </p:cNvPr>
            <p:cNvSpPr/>
            <p:nvPr/>
          </p:nvSpPr>
          <p:spPr>
            <a:xfrm>
              <a:off x="4795625" y="447705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8" name="Oval 1087">
              <a:extLst>
                <a:ext uri="{FF2B5EF4-FFF2-40B4-BE49-F238E27FC236}">
                  <a16:creationId xmlns:a16="http://schemas.microsoft.com/office/drawing/2014/main" id="{B2A3C7C9-56BB-C5A6-45A5-2CA334767D2C}"/>
                </a:ext>
              </a:extLst>
            </p:cNvPr>
            <p:cNvSpPr/>
            <p:nvPr/>
          </p:nvSpPr>
          <p:spPr>
            <a:xfrm>
              <a:off x="4985210" y="479121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9" name="Oval 1088">
              <a:extLst>
                <a:ext uri="{FF2B5EF4-FFF2-40B4-BE49-F238E27FC236}">
                  <a16:creationId xmlns:a16="http://schemas.microsoft.com/office/drawing/2014/main" id="{48D36652-9D5E-6D12-810F-70F3D71A9AF5}"/>
                </a:ext>
              </a:extLst>
            </p:cNvPr>
            <p:cNvSpPr/>
            <p:nvPr/>
          </p:nvSpPr>
          <p:spPr>
            <a:xfrm>
              <a:off x="5268917" y="436101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0" name="Oval 1089">
              <a:extLst>
                <a:ext uri="{FF2B5EF4-FFF2-40B4-BE49-F238E27FC236}">
                  <a16:creationId xmlns:a16="http://schemas.microsoft.com/office/drawing/2014/main" id="{2FFB99A6-AE0F-2B66-0197-3C36C2CDEC6D}"/>
                </a:ext>
              </a:extLst>
            </p:cNvPr>
            <p:cNvSpPr/>
            <p:nvPr/>
          </p:nvSpPr>
          <p:spPr>
            <a:xfrm>
              <a:off x="5457044" y="466996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1" name="Oval 1090">
              <a:extLst>
                <a:ext uri="{FF2B5EF4-FFF2-40B4-BE49-F238E27FC236}">
                  <a16:creationId xmlns:a16="http://schemas.microsoft.com/office/drawing/2014/main" id="{737F86CE-DDBE-8101-1535-4CF99C46896B}"/>
                </a:ext>
              </a:extLst>
            </p:cNvPr>
            <p:cNvSpPr/>
            <p:nvPr/>
          </p:nvSpPr>
          <p:spPr>
            <a:xfrm>
              <a:off x="5737579" y="4227258"/>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2" name="Oval 1091">
              <a:extLst>
                <a:ext uri="{FF2B5EF4-FFF2-40B4-BE49-F238E27FC236}">
                  <a16:creationId xmlns:a16="http://schemas.microsoft.com/office/drawing/2014/main" id="{F0F79CC8-4B9E-E98A-E63D-2F51C0EF6ABF}"/>
                </a:ext>
              </a:extLst>
            </p:cNvPr>
            <p:cNvSpPr/>
            <p:nvPr/>
          </p:nvSpPr>
          <p:spPr>
            <a:xfrm>
              <a:off x="5923185" y="455763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3" name="Oval 1092">
              <a:extLst>
                <a:ext uri="{FF2B5EF4-FFF2-40B4-BE49-F238E27FC236}">
                  <a16:creationId xmlns:a16="http://schemas.microsoft.com/office/drawing/2014/main" id="{504F5696-EC1C-F150-D5D3-E3A464870CF4}"/>
                </a:ext>
              </a:extLst>
            </p:cNvPr>
            <p:cNvSpPr/>
            <p:nvPr/>
          </p:nvSpPr>
          <p:spPr>
            <a:xfrm>
              <a:off x="6196661" y="41207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4" name="Oval 1093">
              <a:extLst>
                <a:ext uri="{FF2B5EF4-FFF2-40B4-BE49-F238E27FC236}">
                  <a16:creationId xmlns:a16="http://schemas.microsoft.com/office/drawing/2014/main" id="{F1035BB7-033E-37F7-DD41-8A9D3E968333}"/>
                </a:ext>
              </a:extLst>
            </p:cNvPr>
            <p:cNvSpPr/>
            <p:nvPr/>
          </p:nvSpPr>
          <p:spPr>
            <a:xfrm>
              <a:off x="6384455" y="442482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5" name="Oval 1094">
              <a:extLst>
                <a:ext uri="{FF2B5EF4-FFF2-40B4-BE49-F238E27FC236}">
                  <a16:creationId xmlns:a16="http://schemas.microsoft.com/office/drawing/2014/main" id="{89319B09-7A76-6739-3C2F-86F03EA40C10}"/>
                </a:ext>
              </a:extLst>
            </p:cNvPr>
            <p:cNvSpPr/>
            <p:nvPr/>
          </p:nvSpPr>
          <p:spPr>
            <a:xfrm>
              <a:off x="6647408" y="399537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6" name="Oval 1095">
              <a:extLst>
                <a:ext uri="{FF2B5EF4-FFF2-40B4-BE49-F238E27FC236}">
                  <a16:creationId xmlns:a16="http://schemas.microsoft.com/office/drawing/2014/main" id="{FA7BCFA9-5DA8-E3F9-EC03-8F7DF1343BD2}"/>
                </a:ext>
              </a:extLst>
            </p:cNvPr>
            <p:cNvSpPr/>
            <p:nvPr/>
          </p:nvSpPr>
          <p:spPr>
            <a:xfrm>
              <a:off x="6854469" y="429898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07" name="Group 1106">
            <a:extLst>
              <a:ext uri="{FF2B5EF4-FFF2-40B4-BE49-F238E27FC236}">
                <a16:creationId xmlns:a16="http://schemas.microsoft.com/office/drawing/2014/main" id="{324D8ECF-6FD2-E041-BAC8-876BB5FB58C8}"/>
              </a:ext>
            </a:extLst>
          </p:cNvPr>
          <p:cNvGrpSpPr/>
          <p:nvPr/>
        </p:nvGrpSpPr>
        <p:grpSpPr>
          <a:xfrm>
            <a:off x="722085" y="2970748"/>
            <a:ext cx="6858000" cy="1971291"/>
            <a:chOff x="755763" y="3995376"/>
            <a:chExt cx="6858000" cy="1971291"/>
          </a:xfrm>
        </p:grpSpPr>
        <p:grpSp>
          <p:nvGrpSpPr>
            <p:cNvPr id="1108" name="Group 1107">
              <a:extLst>
                <a:ext uri="{FF2B5EF4-FFF2-40B4-BE49-F238E27FC236}">
                  <a16:creationId xmlns:a16="http://schemas.microsoft.com/office/drawing/2014/main" id="{0A25C8C6-6382-8E35-0B88-396F4E298C8A}"/>
                </a:ext>
              </a:extLst>
            </p:cNvPr>
            <p:cNvGrpSpPr/>
            <p:nvPr/>
          </p:nvGrpSpPr>
          <p:grpSpPr>
            <a:xfrm>
              <a:off x="755763" y="4567635"/>
              <a:ext cx="6858000" cy="1399032"/>
              <a:chOff x="293088" y="2041079"/>
              <a:chExt cx="6848589" cy="1397756"/>
            </a:xfrm>
            <a:effectLst/>
          </p:grpSpPr>
          <p:sp>
            <p:nvSpPr>
              <p:cNvPr id="1126" name="Rounded Rectangle 3">
                <a:hlinkClick r:id="" action="ppaction://hlinkshowjump?jump=nextslide"/>
                <a:extLst>
                  <a:ext uri="{FF2B5EF4-FFF2-40B4-BE49-F238E27FC236}">
                    <a16:creationId xmlns:a16="http://schemas.microsoft.com/office/drawing/2014/main" id="{2C9CA01C-9A9E-7521-D4DD-E22E5B7D85DC}"/>
                  </a:ext>
                </a:extLst>
              </p:cNvPr>
              <p:cNvSpPr/>
              <p:nvPr/>
            </p:nvSpPr>
            <p:spPr>
              <a:xfrm>
                <a:off x="293088" y="2041079"/>
                <a:ext cx="6848589" cy="1069258"/>
              </a:xfrm>
              <a:prstGeom prst="roundRect">
                <a:avLst>
                  <a:gd name="adj" fmla="val 4468"/>
                </a:avLst>
              </a:prstGeom>
              <a:solidFill>
                <a:schemeClr val="accent6">
                  <a:lumMod val="20000"/>
                  <a:lumOff val="80000"/>
                </a:schemeClr>
              </a:solid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27" name="Group 1126">
                <a:extLst>
                  <a:ext uri="{FF2B5EF4-FFF2-40B4-BE49-F238E27FC236}">
                    <a16:creationId xmlns:a16="http://schemas.microsoft.com/office/drawing/2014/main" id="{90315693-BA49-34B4-9F48-3B8B5A8130CC}"/>
                  </a:ext>
                </a:extLst>
              </p:cNvPr>
              <p:cNvGrpSpPr>
                <a:grpSpLocks noChangeAspect="1"/>
              </p:cNvGrpSpPr>
              <p:nvPr/>
            </p:nvGrpSpPr>
            <p:grpSpPr>
              <a:xfrm>
                <a:off x="772037" y="2524435"/>
                <a:ext cx="2089487" cy="914400"/>
                <a:chOff x="5405487" y="2428974"/>
                <a:chExt cx="2140771" cy="936843"/>
              </a:xfrm>
              <a:solidFill>
                <a:srgbClr val="E71F1F"/>
              </a:solidFill>
              <a:scene3d>
                <a:camera prst="isometricOffAxis1Top">
                  <a:rot lat="18664799" lon="19558760" rev="2510697"/>
                </a:camera>
                <a:lightRig rig="balanced" dir="t"/>
              </a:scene3d>
            </p:grpSpPr>
            <p:sp>
              <p:nvSpPr>
                <p:cNvPr id="1128" name="Oval 1127">
                  <a:extLst>
                    <a:ext uri="{FF2B5EF4-FFF2-40B4-BE49-F238E27FC236}">
                      <a16:creationId xmlns:a16="http://schemas.microsoft.com/office/drawing/2014/main" id="{BAFE348A-E70C-E5BA-F684-9DBD1EDDED67}"/>
                    </a:ext>
                  </a:extLst>
                </p:cNvPr>
                <p:cNvSpPr/>
                <p:nvPr/>
              </p:nvSpPr>
              <p:spPr>
                <a:xfrm>
                  <a:off x="5405487"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9" name="Oval 1128">
                  <a:extLst>
                    <a:ext uri="{FF2B5EF4-FFF2-40B4-BE49-F238E27FC236}">
                      <a16:creationId xmlns:a16="http://schemas.microsoft.com/office/drawing/2014/main" id="{0E486BC7-03FF-C6CF-E1A3-AB49234B2B1B}"/>
                    </a:ext>
                  </a:extLst>
                </p:cNvPr>
                <p:cNvSpPr/>
                <p:nvPr/>
              </p:nvSpPr>
              <p:spPr>
                <a:xfrm>
                  <a:off x="5405487"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0" name="Oval 1129">
                  <a:extLst>
                    <a:ext uri="{FF2B5EF4-FFF2-40B4-BE49-F238E27FC236}">
                      <a16:creationId xmlns:a16="http://schemas.microsoft.com/office/drawing/2014/main" id="{D5791C5F-6016-A422-1DFF-C0BFB9786BBB}"/>
                    </a:ext>
                  </a:extLst>
                </p:cNvPr>
                <p:cNvSpPr/>
                <p:nvPr/>
              </p:nvSpPr>
              <p:spPr>
                <a:xfrm>
                  <a:off x="6016658"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1" name="Oval 1130">
                  <a:extLst>
                    <a:ext uri="{FF2B5EF4-FFF2-40B4-BE49-F238E27FC236}">
                      <a16:creationId xmlns:a16="http://schemas.microsoft.com/office/drawing/2014/main" id="{0706CD63-7E23-0BEB-4A44-223FEAD055AE}"/>
                    </a:ext>
                  </a:extLst>
                </p:cNvPr>
                <p:cNvSpPr/>
                <p:nvPr/>
              </p:nvSpPr>
              <p:spPr>
                <a:xfrm>
                  <a:off x="6016658"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2" name="Oval 1131">
                  <a:extLst>
                    <a:ext uri="{FF2B5EF4-FFF2-40B4-BE49-F238E27FC236}">
                      <a16:creationId xmlns:a16="http://schemas.microsoft.com/office/drawing/2014/main" id="{94CF3F44-5694-4E24-2051-881429DEF8C9}"/>
                    </a:ext>
                  </a:extLst>
                </p:cNvPr>
                <p:cNvSpPr/>
                <p:nvPr/>
              </p:nvSpPr>
              <p:spPr>
                <a:xfrm>
                  <a:off x="6627829"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3" name="Oval 1132">
                  <a:extLst>
                    <a:ext uri="{FF2B5EF4-FFF2-40B4-BE49-F238E27FC236}">
                      <a16:creationId xmlns:a16="http://schemas.microsoft.com/office/drawing/2014/main" id="{8084FC36-8DD0-1AD8-8342-BBF31500D245}"/>
                    </a:ext>
                  </a:extLst>
                </p:cNvPr>
                <p:cNvSpPr/>
                <p:nvPr/>
              </p:nvSpPr>
              <p:spPr>
                <a:xfrm>
                  <a:off x="6627829"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4" name="Oval 1133">
                  <a:extLst>
                    <a:ext uri="{FF2B5EF4-FFF2-40B4-BE49-F238E27FC236}">
                      <a16:creationId xmlns:a16="http://schemas.microsoft.com/office/drawing/2014/main" id="{6DDBB2C1-E01D-43B9-2BFC-D91040B06C24}"/>
                    </a:ext>
                  </a:extLst>
                </p:cNvPr>
                <p:cNvSpPr/>
                <p:nvPr/>
              </p:nvSpPr>
              <p:spPr>
                <a:xfrm>
                  <a:off x="7239000" y="2428974"/>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5" name="Oval 1134">
                  <a:extLst>
                    <a:ext uri="{FF2B5EF4-FFF2-40B4-BE49-F238E27FC236}">
                      <a16:creationId xmlns:a16="http://schemas.microsoft.com/office/drawing/2014/main" id="{F59C7AB6-C7EB-99E8-3793-19DFF6ACC640}"/>
                    </a:ext>
                  </a:extLst>
                </p:cNvPr>
                <p:cNvSpPr/>
                <p:nvPr/>
              </p:nvSpPr>
              <p:spPr>
                <a:xfrm>
                  <a:off x="7239000" y="3058559"/>
                  <a:ext cx="307258" cy="307258"/>
                </a:xfrm>
                <a:prstGeom prst="ellipse">
                  <a:avLst/>
                </a:prstGeom>
                <a:solidFill>
                  <a:schemeClr val="accent6">
                    <a:lumMod val="20000"/>
                    <a:lumOff val="80000"/>
                  </a:schemeClr>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109" name="TextBox 1108">
              <a:hlinkClick r:id="rId11" action="ppaction://hlinksldjump"/>
              <a:extLst>
                <a:ext uri="{FF2B5EF4-FFF2-40B4-BE49-F238E27FC236}">
                  <a16:creationId xmlns:a16="http://schemas.microsoft.com/office/drawing/2014/main" id="{266F633B-5538-F5EA-B52D-83B1D6C09D9A}"/>
                </a:ext>
              </a:extLst>
            </p:cNvPr>
            <p:cNvSpPr txBox="1"/>
            <p:nvPr/>
          </p:nvSpPr>
          <p:spPr>
            <a:xfrm rot="21540000">
              <a:off x="3686660" y="5329789"/>
              <a:ext cx="2116028"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SDET - Staff III</a:t>
              </a:r>
            </a:p>
          </p:txBody>
        </p:sp>
        <p:sp>
          <p:nvSpPr>
            <p:cNvPr id="1110" name="Oval 1109">
              <a:extLst>
                <a:ext uri="{FF2B5EF4-FFF2-40B4-BE49-F238E27FC236}">
                  <a16:creationId xmlns:a16="http://schemas.microsoft.com/office/drawing/2014/main" id="{A2F6806D-689C-D85F-5706-44FCEF1D76B3}"/>
                </a:ext>
              </a:extLst>
            </p:cNvPr>
            <p:cNvSpPr/>
            <p:nvPr/>
          </p:nvSpPr>
          <p:spPr>
            <a:xfrm>
              <a:off x="3293220" y="486963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1" name="Oval 1110">
              <a:extLst>
                <a:ext uri="{FF2B5EF4-FFF2-40B4-BE49-F238E27FC236}">
                  <a16:creationId xmlns:a16="http://schemas.microsoft.com/office/drawing/2014/main" id="{A340A737-1CB1-05B6-CAE6-116AB138DB30}"/>
                </a:ext>
              </a:extLst>
            </p:cNvPr>
            <p:cNvSpPr/>
            <p:nvPr/>
          </p:nvSpPr>
          <p:spPr>
            <a:xfrm>
              <a:off x="3546823" y="517163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2" name="Oval 1111">
              <a:extLst>
                <a:ext uri="{FF2B5EF4-FFF2-40B4-BE49-F238E27FC236}">
                  <a16:creationId xmlns:a16="http://schemas.microsoft.com/office/drawing/2014/main" id="{9542A9AD-DD74-F8A5-5F77-2FCEF786DB0A}"/>
                </a:ext>
              </a:extLst>
            </p:cNvPr>
            <p:cNvSpPr/>
            <p:nvPr/>
          </p:nvSpPr>
          <p:spPr>
            <a:xfrm>
              <a:off x="3818529" y="473395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3" name="Oval 1112">
              <a:extLst>
                <a:ext uri="{FF2B5EF4-FFF2-40B4-BE49-F238E27FC236}">
                  <a16:creationId xmlns:a16="http://schemas.microsoft.com/office/drawing/2014/main" id="{A997F1F6-C585-C309-969A-2B22C13186D2}"/>
                </a:ext>
              </a:extLst>
            </p:cNvPr>
            <p:cNvSpPr/>
            <p:nvPr/>
          </p:nvSpPr>
          <p:spPr>
            <a:xfrm>
              <a:off x="4026840" y="504987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4" name="Oval 1113">
              <a:extLst>
                <a:ext uri="{FF2B5EF4-FFF2-40B4-BE49-F238E27FC236}">
                  <a16:creationId xmlns:a16="http://schemas.microsoft.com/office/drawing/2014/main" id="{1FD2A03D-7F81-26F4-E6E9-C271A5BF4BCE}"/>
                </a:ext>
              </a:extLst>
            </p:cNvPr>
            <p:cNvSpPr/>
            <p:nvPr/>
          </p:nvSpPr>
          <p:spPr>
            <a:xfrm>
              <a:off x="4340805" y="45996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5" name="Oval 1114">
              <a:extLst>
                <a:ext uri="{FF2B5EF4-FFF2-40B4-BE49-F238E27FC236}">
                  <a16:creationId xmlns:a16="http://schemas.microsoft.com/office/drawing/2014/main" id="{51FF662B-FC97-F915-BBC6-2DA82F61CA3B}"/>
                </a:ext>
              </a:extLst>
            </p:cNvPr>
            <p:cNvSpPr/>
            <p:nvPr/>
          </p:nvSpPr>
          <p:spPr>
            <a:xfrm>
              <a:off x="4504964" y="4927127"/>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6" name="Oval 1115">
              <a:extLst>
                <a:ext uri="{FF2B5EF4-FFF2-40B4-BE49-F238E27FC236}">
                  <a16:creationId xmlns:a16="http://schemas.microsoft.com/office/drawing/2014/main" id="{C583219D-C662-12B7-CD4B-CDBBCEC649B4}"/>
                </a:ext>
              </a:extLst>
            </p:cNvPr>
            <p:cNvSpPr/>
            <p:nvPr/>
          </p:nvSpPr>
          <p:spPr>
            <a:xfrm>
              <a:off x="4795625" y="447705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7" name="Oval 1116">
              <a:extLst>
                <a:ext uri="{FF2B5EF4-FFF2-40B4-BE49-F238E27FC236}">
                  <a16:creationId xmlns:a16="http://schemas.microsoft.com/office/drawing/2014/main" id="{6F6A1908-A2E9-F28F-2096-22C944C932E9}"/>
                </a:ext>
              </a:extLst>
            </p:cNvPr>
            <p:cNvSpPr/>
            <p:nvPr/>
          </p:nvSpPr>
          <p:spPr>
            <a:xfrm>
              <a:off x="4985210" y="4791214"/>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8" name="Oval 1117">
              <a:extLst>
                <a:ext uri="{FF2B5EF4-FFF2-40B4-BE49-F238E27FC236}">
                  <a16:creationId xmlns:a16="http://schemas.microsoft.com/office/drawing/2014/main" id="{026A04F5-02EC-DE32-9CF4-00C316A5C5D3}"/>
                </a:ext>
              </a:extLst>
            </p:cNvPr>
            <p:cNvSpPr/>
            <p:nvPr/>
          </p:nvSpPr>
          <p:spPr>
            <a:xfrm>
              <a:off x="5268917" y="436101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9" name="Oval 1118">
              <a:extLst>
                <a:ext uri="{FF2B5EF4-FFF2-40B4-BE49-F238E27FC236}">
                  <a16:creationId xmlns:a16="http://schemas.microsoft.com/office/drawing/2014/main" id="{E2555877-15E1-C57D-062F-E405DE2D333C}"/>
                </a:ext>
              </a:extLst>
            </p:cNvPr>
            <p:cNvSpPr/>
            <p:nvPr/>
          </p:nvSpPr>
          <p:spPr>
            <a:xfrm>
              <a:off x="5457044" y="466996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0" name="Oval 1119">
              <a:extLst>
                <a:ext uri="{FF2B5EF4-FFF2-40B4-BE49-F238E27FC236}">
                  <a16:creationId xmlns:a16="http://schemas.microsoft.com/office/drawing/2014/main" id="{23CE09C7-8205-DA32-2EA1-1C8D5B1B1ED5}"/>
                </a:ext>
              </a:extLst>
            </p:cNvPr>
            <p:cNvSpPr/>
            <p:nvPr/>
          </p:nvSpPr>
          <p:spPr>
            <a:xfrm>
              <a:off x="5737579" y="4227258"/>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1" name="Oval 1120">
              <a:extLst>
                <a:ext uri="{FF2B5EF4-FFF2-40B4-BE49-F238E27FC236}">
                  <a16:creationId xmlns:a16="http://schemas.microsoft.com/office/drawing/2014/main" id="{BAEA8D5E-42CA-1A6E-5601-3835ED781287}"/>
                </a:ext>
              </a:extLst>
            </p:cNvPr>
            <p:cNvSpPr/>
            <p:nvPr/>
          </p:nvSpPr>
          <p:spPr>
            <a:xfrm>
              <a:off x="5923185" y="4557639"/>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2" name="Oval 1121">
              <a:extLst>
                <a:ext uri="{FF2B5EF4-FFF2-40B4-BE49-F238E27FC236}">
                  <a16:creationId xmlns:a16="http://schemas.microsoft.com/office/drawing/2014/main" id="{6DF78310-31D3-E423-6BF6-386BF7A3AD9E}"/>
                </a:ext>
              </a:extLst>
            </p:cNvPr>
            <p:cNvSpPr/>
            <p:nvPr/>
          </p:nvSpPr>
          <p:spPr>
            <a:xfrm>
              <a:off x="6196661" y="412073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3" name="Oval 1122">
              <a:extLst>
                <a:ext uri="{FF2B5EF4-FFF2-40B4-BE49-F238E27FC236}">
                  <a16:creationId xmlns:a16="http://schemas.microsoft.com/office/drawing/2014/main" id="{ABAF8EEE-42C1-B0C6-32B3-F718A9A58728}"/>
                </a:ext>
              </a:extLst>
            </p:cNvPr>
            <p:cNvSpPr/>
            <p:nvPr/>
          </p:nvSpPr>
          <p:spPr>
            <a:xfrm>
              <a:off x="6384455" y="442482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4" name="Oval 1123">
              <a:extLst>
                <a:ext uri="{FF2B5EF4-FFF2-40B4-BE49-F238E27FC236}">
                  <a16:creationId xmlns:a16="http://schemas.microsoft.com/office/drawing/2014/main" id="{EBF3B391-CCDF-0CC5-5F42-1F68285D7516}"/>
                </a:ext>
              </a:extLst>
            </p:cNvPr>
            <p:cNvSpPr/>
            <p:nvPr/>
          </p:nvSpPr>
          <p:spPr>
            <a:xfrm>
              <a:off x="6647408" y="3995376"/>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5" name="Oval 1124">
              <a:extLst>
                <a:ext uri="{FF2B5EF4-FFF2-40B4-BE49-F238E27FC236}">
                  <a16:creationId xmlns:a16="http://schemas.microsoft.com/office/drawing/2014/main" id="{86BEFA98-B737-ACF7-4AEA-2EE2795404EF}"/>
                </a:ext>
              </a:extLst>
            </p:cNvPr>
            <p:cNvSpPr/>
            <p:nvPr/>
          </p:nvSpPr>
          <p:spPr>
            <a:xfrm>
              <a:off x="6854469" y="4298981"/>
              <a:ext cx="299897" cy="299897"/>
            </a:xfrm>
            <a:prstGeom prst="ellipse">
              <a:avLst/>
            </a:prstGeom>
            <a:solidFill>
              <a:schemeClr val="accent6">
                <a:lumMod val="20000"/>
                <a:lumOff val="80000"/>
              </a:schemeClr>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36" name="Group 1135">
            <a:extLst>
              <a:ext uri="{FF2B5EF4-FFF2-40B4-BE49-F238E27FC236}">
                <a16:creationId xmlns:a16="http://schemas.microsoft.com/office/drawing/2014/main" id="{7B0021AC-5EFA-F78C-1BA0-C7E4FE5136E7}"/>
              </a:ext>
            </a:extLst>
          </p:cNvPr>
          <p:cNvGrpSpPr/>
          <p:nvPr/>
        </p:nvGrpSpPr>
        <p:grpSpPr>
          <a:xfrm>
            <a:off x="720742" y="2406361"/>
            <a:ext cx="6858000" cy="1971291"/>
            <a:chOff x="755763" y="3995376"/>
            <a:chExt cx="6858000" cy="1971291"/>
          </a:xfrm>
          <a:solidFill>
            <a:srgbClr val="FFFF00"/>
          </a:solidFill>
        </p:grpSpPr>
        <p:grpSp>
          <p:nvGrpSpPr>
            <p:cNvPr id="1137" name="Group 1136">
              <a:extLst>
                <a:ext uri="{FF2B5EF4-FFF2-40B4-BE49-F238E27FC236}">
                  <a16:creationId xmlns:a16="http://schemas.microsoft.com/office/drawing/2014/main" id="{E880F218-13A5-A1BC-3C27-C68421568089}"/>
                </a:ext>
              </a:extLst>
            </p:cNvPr>
            <p:cNvGrpSpPr/>
            <p:nvPr/>
          </p:nvGrpSpPr>
          <p:grpSpPr>
            <a:xfrm>
              <a:off x="755763" y="4567635"/>
              <a:ext cx="6858000" cy="1399032"/>
              <a:chOff x="293088" y="2041079"/>
              <a:chExt cx="6848589" cy="1397756"/>
            </a:xfrm>
            <a:grpFill/>
            <a:effectLst/>
          </p:grpSpPr>
          <p:sp>
            <p:nvSpPr>
              <p:cNvPr id="1155" name="Rounded Rectangle 3">
                <a:hlinkClick r:id="" action="ppaction://hlinkshowjump?jump=nextslide"/>
                <a:extLst>
                  <a:ext uri="{FF2B5EF4-FFF2-40B4-BE49-F238E27FC236}">
                    <a16:creationId xmlns:a16="http://schemas.microsoft.com/office/drawing/2014/main" id="{22370BDA-65B1-66A6-1533-379E6C3609D8}"/>
                  </a:ext>
                </a:extLst>
              </p:cNvPr>
              <p:cNvSpPr/>
              <p:nvPr/>
            </p:nvSpPr>
            <p:spPr>
              <a:xfrm>
                <a:off x="293088" y="2041079"/>
                <a:ext cx="6848589" cy="1069258"/>
              </a:xfrm>
              <a:prstGeom prst="roundRect">
                <a:avLst>
                  <a:gd name="adj" fmla="val 4468"/>
                </a:avLst>
              </a:prstGeom>
              <a:grp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56" name="Group 1155">
                <a:extLst>
                  <a:ext uri="{FF2B5EF4-FFF2-40B4-BE49-F238E27FC236}">
                    <a16:creationId xmlns:a16="http://schemas.microsoft.com/office/drawing/2014/main" id="{308CA200-CD99-E739-B9D3-BEFE62D0675F}"/>
                  </a:ext>
                </a:extLst>
              </p:cNvPr>
              <p:cNvGrpSpPr>
                <a:grpSpLocks noChangeAspect="1"/>
              </p:cNvGrpSpPr>
              <p:nvPr/>
            </p:nvGrpSpPr>
            <p:grpSpPr>
              <a:xfrm>
                <a:off x="772037" y="2524435"/>
                <a:ext cx="2089487" cy="914400"/>
                <a:chOff x="5405487" y="2428974"/>
                <a:chExt cx="2140771" cy="936843"/>
              </a:xfrm>
              <a:grpFill/>
              <a:scene3d>
                <a:camera prst="isometricOffAxis1Top">
                  <a:rot lat="18664799" lon="19558760" rev="2510697"/>
                </a:camera>
                <a:lightRig rig="balanced" dir="t"/>
              </a:scene3d>
            </p:grpSpPr>
            <p:sp>
              <p:nvSpPr>
                <p:cNvPr id="1157" name="Oval 1156">
                  <a:extLst>
                    <a:ext uri="{FF2B5EF4-FFF2-40B4-BE49-F238E27FC236}">
                      <a16:creationId xmlns:a16="http://schemas.microsoft.com/office/drawing/2014/main" id="{9327D7E4-307A-96C4-9C32-B34B48F3E271}"/>
                    </a:ext>
                  </a:extLst>
                </p:cNvPr>
                <p:cNvSpPr/>
                <p:nvPr/>
              </p:nvSpPr>
              <p:spPr>
                <a:xfrm>
                  <a:off x="5405487"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8" name="Oval 1157">
                  <a:extLst>
                    <a:ext uri="{FF2B5EF4-FFF2-40B4-BE49-F238E27FC236}">
                      <a16:creationId xmlns:a16="http://schemas.microsoft.com/office/drawing/2014/main" id="{4CDE6EC2-D6A3-DEF2-B4F4-6D25C14CB4D9}"/>
                    </a:ext>
                  </a:extLst>
                </p:cNvPr>
                <p:cNvSpPr/>
                <p:nvPr/>
              </p:nvSpPr>
              <p:spPr>
                <a:xfrm>
                  <a:off x="5405487"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9" name="Oval 1158">
                  <a:extLst>
                    <a:ext uri="{FF2B5EF4-FFF2-40B4-BE49-F238E27FC236}">
                      <a16:creationId xmlns:a16="http://schemas.microsoft.com/office/drawing/2014/main" id="{EC5B7F42-DB08-0801-9CFD-9C0C9315AD0E}"/>
                    </a:ext>
                  </a:extLst>
                </p:cNvPr>
                <p:cNvSpPr/>
                <p:nvPr/>
              </p:nvSpPr>
              <p:spPr>
                <a:xfrm>
                  <a:off x="6016658"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0" name="Oval 1159">
                  <a:extLst>
                    <a:ext uri="{FF2B5EF4-FFF2-40B4-BE49-F238E27FC236}">
                      <a16:creationId xmlns:a16="http://schemas.microsoft.com/office/drawing/2014/main" id="{37EC2D3E-33A9-7738-543E-50C3D4FC0710}"/>
                    </a:ext>
                  </a:extLst>
                </p:cNvPr>
                <p:cNvSpPr/>
                <p:nvPr/>
              </p:nvSpPr>
              <p:spPr>
                <a:xfrm>
                  <a:off x="6016658"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1" name="Oval 1160">
                  <a:extLst>
                    <a:ext uri="{FF2B5EF4-FFF2-40B4-BE49-F238E27FC236}">
                      <a16:creationId xmlns:a16="http://schemas.microsoft.com/office/drawing/2014/main" id="{F7E3CA58-E5A0-7D84-B648-81197B6046EE}"/>
                    </a:ext>
                  </a:extLst>
                </p:cNvPr>
                <p:cNvSpPr/>
                <p:nvPr/>
              </p:nvSpPr>
              <p:spPr>
                <a:xfrm>
                  <a:off x="6627829"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2" name="Oval 1161">
                  <a:extLst>
                    <a:ext uri="{FF2B5EF4-FFF2-40B4-BE49-F238E27FC236}">
                      <a16:creationId xmlns:a16="http://schemas.microsoft.com/office/drawing/2014/main" id="{8F6B2061-8EBE-879F-3B6C-A86C42CDF445}"/>
                    </a:ext>
                  </a:extLst>
                </p:cNvPr>
                <p:cNvSpPr/>
                <p:nvPr/>
              </p:nvSpPr>
              <p:spPr>
                <a:xfrm>
                  <a:off x="6627829"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3" name="Oval 1162">
                  <a:extLst>
                    <a:ext uri="{FF2B5EF4-FFF2-40B4-BE49-F238E27FC236}">
                      <a16:creationId xmlns:a16="http://schemas.microsoft.com/office/drawing/2014/main" id="{2B736CC3-3082-525F-156B-2343700A2CE7}"/>
                    </a:ext>
                  </a:extLst>
                </p:cNvPr>
                <p:cNvSpPr/>
                <p:nvPr/>
              </p:nvSpPr>
              <p:spPr>
                <a:xfrm>
                  <a:off x="7239000"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4" name="Oval 1163">
                  <a:extLst>
                    <a:ext uri="{FF2B5EF4-FFF2-40B4-BE49-F238E27FC236}">
                      <a16:creationId xmlns:a16="http://schemas.microsoft.com/office/drawing/2014/main" id="{34CED9B7-5254-04F7-D5E3-DE4422DBD323}"/>
                    </a:ext>
                  </a:extLst>
                </p:cNvPr>
                <p:cNvSpPr/>
                <p:nvPr/>
              </p:nvSpPr>
              <p:spPr>
                <a:xfrm>
                  <a:off x="7239000"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138" name="TextBox 1137">
              <a:hlinkClick r:id="" action="ppaction://hlinkshowjump?jump=previousslide"/>
              <a:extLst>
                <a:ext uri="{FF2B5EF4-FFF2-40B4-BE49-F238E27FC236}">
                  <a16:creationId xmlns:a16="http://schemas.microsoft.com/office/drawing/2014/main" id="{FF414F81-E047-A2E6-D019-F63266BCEF27}"/>
                </a:ext>
              </a:extLst>
            </p:cNvPr>
            <p:cNvSpPr txBox="1"/>
            <p:nvPr/>
          </p:nvSpPr>
          <p:spPr>
            <a:xfrm rot="21540000">
              <a:off x="3194320" y="5329789"/>
              <a:ext cx="3100721"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SDET - Intermediate I</a:t>
              </a:r>
            </a:p>
          </p:txBody>
        </p:sp>
        <p:sp>
          <p:nvSpPr>
            <p:cNvPr id="1139" name="Oval 1138">
              <a:extLst>
                <a:ext uri="{FF2B5EF4-FFF2-40B4-BE49-F238E27FC236}">
                  <a16:creationId xmlns:a16="http://schemas.microsoft.com/office/drawing/2014/main" id="{00772EFA-3392-2579-421B-A4865780574A}"/>
                </a:ext>
              </a:extLst>
            </p:cNvPr>
            <p:cNvSpPr/>
            <p:nvPr/>
          </p:nvSpPr>
          <p:spPr>
            <a:xfrm>
              <a:off x="3293220" y="4869636"/>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0" name="Oval 1139">
              <a:extLst>
                <a:ext uri="{FF2B5EF4-FFF2-40B4-BE49-F238E27FC236}">
                  <a16:creationId xmlns:a16="http://schemas.microsoft.com/office/drawing/2014/main" id="{65DDD3A7-7C2B-6DB1-543C-43879466844A}"/>
                </a:ext>
              </a:extLst>
            </p:cNvPr>
            <p:cNvSpPr/>
            <p:nvPr/>
          </p:nvSpPr>
          <p:spPr>
            <a:xfrm>
              <a:off x="3546823" y="5171637"/>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1" name="Oval 1140">
              <a:extLst>
                <a:ext uri="{FF2B5EF4-FFF2-40B4-BE49-F238E27FC236}">
                  <a16:creationId xmlns:a16="http://schemas.microsoft.com/office/drawing/2014/main" id="{7BCB5A3B-3C94-907F-3159-7000F5C97C21}"/>
                </a:ext>
              </a:extLst>
            </p:cNvPr>
            <p:cNvSpPr/>
            <p:nvPr/>
          </p:nvSpPr>
          <p:spPr>
            <a:xfrm>
              <a:off x="3818529" y="4733954"/>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2" name="Oval 1141">
              <a:extLst>
                <a:ext uri="{FF2B5EF4-FFF2-40B4-BE49-F238E27FC236}">
                  <a16:creationId xmlns:a16="http://schemas.microsoft.com/office/drawing/2014/main" id="{2693E5DE-AE5E-03F3-17A5-D252A80F6345}"/>
                </a:ext>
              </a:extLst>
            </p:cNvPr>
            <p:cNvSpPr/>
            <p:nvPr/>
          </p:nvSpPr>
          <p:spPr>
            <a:xfrm>
              <a:off x="4026840" y="504987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3" name="Oval 1142">
              <a:extLst>
                <a:ext uri="{FF2B5EF4-FFF2-40B4-BE49-F238E27FC236}">
                  <a16:creationId xmlns:a16="http://schemas.microsoft.com/office/drawing/2014/main" id="{028B0174-0F24-A805-3CB7-2E0C13BF4924}"/>
                </a:ext>
              </a:extLst>
            </p:cNvPr>
            <p:cNvSpPr/>
            <p:nvPr/>
          </p:nvSpPr>
          <p:spPr>
            <a:xfrm>
              <a:off x="4340805" y="459963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4" name="Oval 1143">
              <a:extLst>
                <a:ext uri="{FF2B5EF4-FFF2-40B4-BE49-F238E27FC236}">
                  <a16:creationId xmlns:a16="http://schemas.microsoft.com/office/drawing/2014/main" id="{54791006-8E74-6560-79F5-8F127625F9A2}"/>
                </a:ext>
              </a:extLst>
            </p:cNvPr>
            <p:cNvSpPr/>
            <p:nvPr/>
          </p:nvSpPr>
          <p:spPr>
            <a:xfrm>
              <a:off x="4504964" y="4927127"/>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5" name="Oval 1144">
              <a:extLst>
                <a:ext uri="{FF2B5EF4-FFF2-40B4-BE49-F238E27FC236}">
                  <a16:creationId xmlns:a16="http://schemas.microsoft.com/office/drawing/2014/main" id="{8E21FC73-8772-01BD-4A2F-50D0179C9B36}"/>
                </a:ext>
              </a:extLst>
            </p:cNvPr>
            <p:cNvSpPr/>
            <p:nvPr/>
          </p:nvSpPr>
          <p:spPr>
            <a:xfrm>
              <a:off x="4795625" y="447705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6" name="Oval 1145">
              <a:extLst>
                <a:ext uri="{FF2B5EF4-FFF2-40B4-BE49-F238E27FC236}">
                  <a16:creationId xmlns:a16="http://schemas.microsoft.com/office/drawing/2014/main" id="{927968E9-A835-7285-8980-638C024BE1B4}"/>
                </a:ext>
              </a:extLst>
            </p:cNvPr>
            <p:cNvSpPr/>
            <p:nvPr/>
          </p:nvSpPr>
          <p:spPr>
            <a:xfrm>
              <a:off x="4985210" y="4791214"/>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7" name="Oval 1146">
              <a:extLst>
                <a:ext uri="{FF2B5EF4-FFF2-40B4-BE49-F238E27FC236}">
                  <a16:creationId xmlns:a16="http://schemas.microsoft.com/office/drawing/2014/main" id="{A9BFE456-C96B-0F25-4EBF-93342CC0F29C}"/>
                </a:ext>
              </a:extLst>
            </p:cNvPr>
            <p:cNvSpPr/>
            <p:nvPr/>
          </p:nvSpPr>
          <p:spPr>
            <a:xfrm>
              <a:off x="5268917" y="436101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8" name="Oval 1147">
              <a:extLst>
                <a:ext uri="{FF2B5EF4-FFF2-40B4-BE49-F238E27FC236}">
                  <a16:creationId xmlns:a16="http://schemas.microsoft.com/office/drawing/2014/main" id="{2DC793E3-DEFA-E5AC-5350-D3ECEAE73C34}"/>
                </a:ext>
              </a:extLst>
            </p:cNvPr>
            <p:cNvSpPr/>
            <p:nvPr/>
          </p:nvSpPr>
          <p:spPr>
            <a:xfrm>
              <a:off x="5457044" y="4669969"/>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9" name="Oval 1148">
              <a:extLst>
                <a:ext uri="{FF2B5EF4-FFF2-40B4-BE49-F238E27FC236}">
                  <a16:creationId xmlns:a16="http://schemas.microsoft.com/office/drawing/2014/main" id="{3F551FE2-4C81-D1B2-B4AF-67A5E1B2A149}"/>
                </a:ext>
              </a:extLst>
            </p:cNvPr>
            <p:cNvSpPr/>
            <p:nvPr/>
          </p:nvSpPr>
          <p:spPr>
            <a:xfrm>
              <a:off x="5737579" y="4227258"/>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0" name="Oval 1149">
              <a:extLst>
                <a:ext uri="{FF2B5EF4-FFF2-40B4-BE49-F238E27FC236}">
                  <a16:creationId xmlns:a16="http://schemas.microsoft.com/office/drawing/2014/main" id="{2E1B316B-02BB-83FF-5674-822D6C011A99}"/>
                </a:ext>
              </a:extLst>
            </p:cNvPr>
            <p:cNvSpPr/>
            <p:nvPr/>
          </p:nvSpPr>
          <p:spPr>
            <a:xfrm>
              <a:off x="5923185" y="4557639"/>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1" name="Oval 1150">
              <a:extLst>
                <a:ext uri="{FF2B5EF4-FFF2-40B4-BE49-F238E27FC236}">
                  <a16:creationId xmlns:a16="http://schemas.microsoft.com/office/drawing/2014/main" id="{2100AE54-AF44-4EC5-C4B8-2D8BAAF307B2}"/>
                </a:ext>
              </a:extLst>
            </p:cNvPr>
            <p:cNvSpPr/>
            <p:nvPr/>
          </p:nvSpPr>
          <p:spPr>
            <a:xfrm>
              <a:off x="6196661" y="412073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2" name="Oval 1151">
              <a:extLst>
                <a:ext uri="{FF2B5EF4-FFF2-40B4-BE49-F238E27FC236}">
                  <a16:creationId xmlns:a16="http://schemas.microsoft.com/office/drawing/2014/main" id="{04BE7D8D-9BD9-EDC1-97CE-EF364CAEAEDC}"/>
                </a:ext>
              </a:extLst>
            </p:cNvPr>
            <p:cNvSpPr/>
            <p:nvPr/>
          </p:nvSpPr>
          <p:spPr>
            <a:xfrm>
              <a:off x="6384455" y="442482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3" name="Oval 1152">
              <a:extLst>
                <a:ext uri="{FF2B5EF4-FFF2-40B4-BE49-F238E27FC236}">
                  <a16:creationId xmlns:a16="http://schemas.microsoft.com/office/drawing/2014/main" id="{A931990C-7D43-4B19-AD4C-02FB3F1002E1}"/>
                </a:ext>
              </a:extLst>
            </p:cNvPr>
            <p:cNvSpPr/>
            <p:nvPr/>
          </p:nvSpPr>
          <p:spPr>
            <a:xfrm>
              <a:off x="6647408" y="3995376"/>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4" name="Oval 1153">
              <a:extLst>
                <a:ext uri="{FF2B5EF4-FFF2-40B4-BE49-F238E27FC236}">
                  <a16:creationId xmlns:a16="http://schemas.microsoft.com/office/drawing/2014/main" id="{56302747-0DAF-2E5E-6EAD-D5CCB5FD8674}"/>
                </a:ext>
              </a:extLst>
            </p:cNvPr>
            <p:cNvSpPr/>
            <p:nvPr/>
          </p:nvSpPr>
          <p:spPr>
            <a:xfrm>
              <a:off x="6854469" y="429898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65" name="Group 1164">
            <a:extLst>
              <a:ext uri="{FF2B5EF4-FFF2-40B4-BE49-F238E27FC236}">
                <a16:creationId xmlns:a16="http://schemas.microsoft.com/office/drawing/2014/main" id="{E085EF0C-0C07-31FA-F968-2B7689A70A18}"/>
              </a:ext>
            </a:extLst>
          </p:cNvPr>
          <p:cNvGrpSpPr/>
          <p:nvPr/>
        </p:nvGrpSpPr>
        <p:grpSpPr>
          <a:xfrm>
            <a:off x="726978" y="1868784"/>
            <a:ext cx="6858000" cy="1971291"/>
            <a:chOff x="755763" y="3995376"/>
            <a:chExt cx="6858000" cy="1971291"/>
          </a:xfrm>
          <a:solidFill>
            <a:srgbClr val="FFFF00"/>
          </a:solidFill>
        </p:grpSpPr>
        <p:grpSp>
          <p:nvGrpSpPr>
            <p:cNvPr id="1166" name="Group 1165">
              <a:extLst>
                <a:ext uri="{FF2B5EF4-FFF2-40B4-BE49-F238E27FC236}">
                  <a16:creationId xmlns:a16="http://schemas.microsoft.com/office/drawing/2014/main" id="{A0150F41-D80D-275F-EF61-715903B61997}"/>
                </a:ext>
              </a:extLst>
            </p:cNvPr>
            <p:cNvGrpSpPr/>
            <p:nvPr/>
          </p:nvGrpSpPr>
          <p:grpSpPr>
            <a:xfrm>
              <a:off x="755763" y="4567635"/>
              <a:ext cx="6858000" cy="1399032"/>
              <a:chOff x="293088" y="2041079"/>
              <a:chExt cx="6848589" cy="1397756"/>
            </a:xfrm>
            <a:grpFill/>
            <a:effectLst/>
          </p:grpSpPr>
          <p:sp>
            <p:nvSpPr>
              <p:cNvPr id="1184" name="Rounded Rectangle 3">
                <a:hlinkClick r:id="" action="ppaction://hlinkshowjump?jump=nextslide"/>
                <a:extLst>
                  <a:ext uri="{FF2B5EF4-FFF2-40B4-BE49-F238E27FC236}">
                    <a16:creationId xmlns:a16="http://schemas.microsoft.com/office/drawing/2014/main" id="{6DB4AF16-F3B1-4FE5-4E13-E729A294FD22}"/>
                  </a:ext>
                </a:extLst>
              </p:cNvPr>
              <p:cNvSpPr/>
              <p:nvPr/>
            </p:nvSpPr>
            <p:spPr>
              <a:xfrm>
                <a:off x="293088" y="2041079"/>
                <a:ext cx="6848589" cy="1069258"/>
              </a:xfrm>
              <a:prstGeom prst="roundRect">
                <a:avLst>
                  <a:gd name="adj" fmla="val 4468"/>
                </a:avLst>
              </a:prstGeom>
              <a:grp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85" name="Group 1184">
                <a:extLst>
                  <a:ext uri="{FF2B5EF4-FFF2-40B4-BE49-F238E27FC236}">
                    <a16:creationId xmlns:a16="http://schemas.microsoft.com/office/drawing/2014/main" id="{DF65FD35-F619-92E0-1AA7-579060DF7038}"/>
                  </a:ext>
                </a:extLst>
              </p:cNvPr>
              <p:cNvGrpSpPr>
                <a:grpSpLocks noChangeAspect="1"/>
              </p:cNvGrpSpPr>
              <p:nvPr/>
            </p:nvGrpSpPr>
            <p:grpSpPr>
              <a:xfrm>
                <a:off x="772037" y="2524435"/>
                <a:ext cx="2089487" cy="914400"/>
                <a:chOff x="5405487" y="2428974"/>
                <a:chExt cx="2140771" cy="936843"/>
              </a:xfrm>
              <a:grpFill/>
              <a:scene3d>
                <a:camera prst="isometricOffAxis1Top">
                  <a:rot lat="18664799" lon="19558760" rev="2510697"/>
                </a:camera>
                <a:lightRig rig="balanced" dir="t"/>
              </a:scene3d>
            </p:grpSpPr>
            <p:sp>
              <p:nvSpPr>
                <p:cNvPr id="1186" name="Oval 1185">
                  <a:extLst>
                    <a:ext uri="{FF2B5EF4-FFF2-40B4-BE49-F238E27FC236}">
                      <a16:creationId xmlns:a16="http://schemas.microsoft.com/office/drawing/2014/main" id="{94A0E62B-277A-17B1-D3C6-0744663136D0}"/>
                    </a:ext>
                  </a:extLst>
                </p:cNvPr>
                <p:cNvSpPr/>
                <p:nvPr/>
              </p:nvSpPr>
              <p:spPr>
                <a:xfrm>
                  <a:off x="5405487"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7" name="Oval 1186">
                  <a:extLst>
                    <a:ext uri="{FF2B5EF4-FFF2-40B4-BE49-F238E27FC236}">
                      <a16:creationId xmlns:a16="http://schemas.microsoft.com/office/drawing/2014/main" id="{19134F65-EAC1-18E1-7562-204524392E31}"/>
                    </a:ext>
                  </a:extLst>
                </p:cNvPr>
                <p:cNvSpPr/>
                <p:nvPr/>
              </p:nvSpPr>
              <p:spPr>
                <a:xfrm>
                  <a:off x="5405487"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8" name="Oval 1187">
                  <a:extLst>
                    <a:ext uri="{FF2B5EF4-FFF2-40B4-BE49-F238E27FC236}">
                      <a16:creationId xmlns:a16="http://schemas.microsoft.com/office/drawing/2014/main" id="{2EB89FAA-02C4-2E87-2161-35602DAF3D36}"/>
                    </a:ext>
                  </a:extLst>
                </p:cNvPr>
                <p:cNvSpPr/>
                <p:nvPr/>
              </p:nvSpPr>
              <p:spPr>
                <a:xfrm>
                  <a:off x="6016658"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9" name="Oval 1188">
                  <a:extLst>
                    <a:ext uri="{FF2B5EF4-FFF2-40B4-BE49-F238E27FC236}">
                      <a16:creationId xmlns:a16="http://schemas.microsoft.com/office/drawing/2014/main" id="{79599CAF-AA30-6AC9-C8EB-39BB451CE5AB}"/>
                    </a:ext>
                  </a:extLst>
                </p:cNvPr>
                <p:cNvSpPr/>
                <p:nvPr/>
              </p:nvSpPr>
              <p:spPr>
                <a:xfrm>
                  <a:off x="6016658"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0" name="Oval 1189">
                  <a:extLst>
                    <a:ext uri="{FF2B5EF4-FFF2-40B4-BE49-F238E27FC236}">
                      <a16:creationId xmlns:a16="http://schemas.microsoft.com/office/drawing/2014/main" id="{A7FC2155-2357-BD02-0535-AB585BDC4426}"/>
                    </a:ext>
                  </a:extLst>
                </p:cNvPr>
                <p:cNvSpPr/>
                <p:nvPr/>
              </p:nvSpPr>
              <p:spPr>
                <a:xfrm>
                  <a:off x="6627829"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1" name="Oval 1190">
                  <a:extLst>
                    <a:ext uri="{FF2B5EF4-FFF2-40B4-BE49-F238E27FC236}">
                      <a16:creationId xmlns:a16="http://schemas.microsoft.com/office/drawing/2014/main" id="{BA57D643-6213-74FB-A95F-F7ABA330293A}"/>
                    </a:ext>
                  </a:extLst>
                </p:cNvPr>
                <p:cNvSpPr/>
                <p:nvPr/>
              </p:nvSpPr>
              <p:spPr>
                <a:xfrm>
                  <a:off x="6627829"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2" name="Oval 1191">
                  <a:extLst>
                    <a:ext uri="{FF2B5EF4-FFF2-40B4-BE49-F238E27FC236}">
                      <a16:creationId xmlns:a16="http://schemas.microsoft.com/office/drawing/2014/main" id="{E6E72EF9-46BE-17C0-9618-C5F91B84C072}"/>
                    </a:ext>
                  </a:extLst>
                </p:cNvPr>
                <p:cNvSpPr/>
                <p:nvPr/>
              </p:nvSpPr>
              <p:spPr>
                <a:xfrm>
                  <a:off x="7239000"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3" name="Oval 1192">
                  <a:extLst>
                    <a:ext uri="{FF2B5EF4-FFF2-40B4-BE49-F238E27FC236}">
                      <a16:creationId xmlns:a16="http://schemas.microsoft.com/office/drawing/2014/main" id="{B56D212F-1D30-C3AF-BD86-A5ED3CF7EF94}"/>
                    </a:ext>
                  </a:extLst>
                </p:cNvPr>
                <p:cNvSpPr/>
                <p:nvPr/>
              </p:nvSpPr>
              <p:spPr>
                <a:xfrm>
                  <a:off x="7239000"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167" name="TextBox 1166">
              <a:hlinkClick r:id="" action="ppaction://hlinkshowjump?jump=previousslide"/>
              <a:extLst>
                <a:ext uri="{FF2B5EF4-FFF2-40B4-BE49-F238E27FC236}">
                  <a16:creationId xmlns:a16="http://schemas.microsoft.com/office/drawing/2014/main" id="{66F8C33D-F18F-1A72-462D-2FF08047365F}"/>
                </a:ext>
              </a:extLst>
            </p:cNvPr>
            <p:cNvSpPr txBox="1"/>
            <p:nvPr/>
          </p:nvSpPr>
          <p:spPr>
            <a:xfrm rot="21540000">
              <a:off x="3150238" y="5329788"/>
              <a:ext cx="3188886"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SDET - Intermediate II</a:t>
              </a:r>
            </a:p>
          </p:txBody>
        </p:sp>
        <p:sp>
          <p:nvSpPr>
            <p:cNvPr id="1168" name="Oval 1167">
              <a:extLst>
                <a:ext uri="{FF2B5EF4-FFF2-40B4-BE49-F238E27FC236}">
                  <a16:creationId xmlns:a16="http://schemas.microsoft.com/office/drawing/2014/main" id="{D8ED0AC7-3D81-98C1-9EAD-98E51DF35408}"/>
                </a:ext>
              </a:extLst>
            </p:cNvPr>
            <p:cNvSpPr/>
            <p:nvPr/>
          </p:nvSpPr>
          <p:spPr>
            <a:xfrm>
              <a:off x="3293220" y="4869636"/>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9" name="Oval 1168">
              <a:extLst>
                <a:ext uri="{FF2B5EF4-FFF2-40B4-BE49-F238E27FC236}">
                  <a16:creationId xmlns:a16="http://schemas.microsoft.com/office/drawing/2014/main" id="{BFEA66C8-0B26-5218-991A-3AECD453DE59}"/>
                </a:ext>
              </a:extLst>
            </p:cNvPr>
            <p:cNvSpPr/>
            <p:nvPr/>
          </p:nvSpPr>
          <p:spPr>
            <a:xfrm>
              <a:off x="3546823" y="5171637"/>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0" name="Oval 1169">
              <a:extLst>
                <a:ext uri="{FF2B5EF4-FFF2-40B4-BE49-F238E27FC236}">
                  <a16:creationId xmlns:a16="http://schemas.microsoft.com/office/drawing/2014/main" id="{142F17CD-897A-7A97-ED2A-E5E8F5A2063B}"/>
                </a:ext>
              </a:extLst>
            </p:cNvPr>
            <p:cNvSpPr/>
            <p:nvPr/>
          </p:nvSpPr>
          <p:spPr>
            <a:xfrm>
              <a:off x="3818529" y="4733954"/>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1" name="Oval 1170">
              <a:extLst>
                <a:ext uri="{FF2B5EF4-FFF2-40B4-BE49-F238E27FC236}">
                  <a16:creationId xmlns:a16="http://schemas.microsoft.com/office/drawing/2014/main" id="{BEA24A12-F33F-D1FD-C777-D5E08486D563}"/>
                </a:ext>
              </a:extLst>
            </p:cNvPr>
            <p:cNvSpPr/>
            <p:nvPr/>
          </p:nvSpPr>
          <p:spPr>
            <a:xfrm>
              <a:off x="4026840" y="504987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2" name="Oval 1171">
              <a:extLst>
                <a:ext uri="{FF2B5EF4-FFF2-40B4-BE49-F238E27FC236}">
                  <a16:creationId xmlns:a16="http://schemas.microsoft.com/office/drawing/2014/main" id="{1AF68E56-5332-F88D-7163-8633E8D09407}"/>
                </a:ext>
              </a:extLst>
            </p:cNvPr>
            <p:cNvSpPr/>
            <p:nvPr/>
          </p:nvSpPr>
          <p:spPr>
            <a:xfrm>
              <a:off x="4340805" y="459963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3" name="Oval 1172">
              <a:extLst>
                <a:ext uri="{FF2B5EF4-FFF2-40B4-BE49-F238E27FC236}">
                  <a16:creationId xmlns:a16="http://schemas.microsoft.com/office/drawing/2014/main" id="{C0EEEC46-20D0-0702-66D8-F1A9C996D63B}"/>
                </a:ext>
              </a:extLst>
            </p:cNvPr>
            <p:cNvSpPr/>
            <p:nvPr/>
          </p:nvSpPr>
          <p:spPr>
            <a:xfrm>
              <a:off x="4504964" y="4927127"/>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4" name="Oval 1173">
              <a:extLst>
                <a:ext uri="{FF2B5EF4-FFF2-40B4-BE49-F238E27FC236}">
                  <a16:creationId xmlns:a16="http://schemas.microsoft.com/office/drawing/2014/main" id="{25CF18EC-DA03-9314-475D-C6E77C8FBB39}"/>
                </a:ext>
              </a:extLst>
            </p:cNvPr>
            <p:cNvSpPr/>
            <p:nvPr/>
          </p:nvSpPr>
          <p:spPr>
            <a:xfrm>
              <a:off x="4795625" y="447705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5" name="Oval 1174">
              <a:extLst>
                <a:ext uri="{FF2B5EF4-FFF2-40B4-BE49-F238E27FC236}">
                  <a16:creationId xmlns:a16="http://schemas.microsoft.com/office/drawing/2014/main" id="{CBE00A82-1E85-C84D-0BA3-45D5E0F345DF}"/>
                </a:ext>
              </a:extLst>
            </p:cNvPr>
            <p:cNvSpPr/>
            <p:nvPr/>
          </p:nvSpPr>
          <p:spPr>
            <a:xfrm>
              <a:off x="4985210" y="4791214"/>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6" name="Oval 1175">
              <a:extLst>
                <a:ext uri="{FF2B5EF4-FFF2-40B4-BE49-F238E27FC236}">
                  <a16:creationId xmlns:a16="http://schemas.microsoft.com/office/drawing/2014/main" id="{DD5F1284-7A2F-9008-4E7A-320BFCA2DD07}"/>
                </a:ext>
              </a:extLst>
            </p:cNvPr>
            <p:cNvSpPr/>
            <p:nvPr/>
          </p:nvSpPr>
          <p:spPr>
            <a:xfrm>
              <a:off x="5268917" y="436101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7" name="Oval 1176">
              <a:extLst>
                <a:ext uri="{FF2B5EF4-FFF2-40B4-BE49-F238E27FC236}">
                  <a16:creationId xmlns:a16="http://schemas.microsoft.com/office/drawing/2014/main" id="{6D136A98-8E8B-CE70-ADE2-2B8E8C16F687}"/>
                </a:ext>
              </a:extLst>
            </p:cNvPr>
            <p:cNvSpPr/>
            <p:nvPr/>
          </p:nvSpPr>
          <p:spPr>
            <a:xfrm>
              <a:off x="5457044" y="4669969"/>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8" name="Oval 1177">
              <a:extLst>
                <a:ext uri="{FF2B5EF4-FFF2-40B4-BE49-F238E27FC236}">
                  <a16:creationId xmlns:a16="http://schemas.microsoft.com/office/drawing/2014/main" id="{E1D1A487-68B7-02A7-3875-AA59E7D1F8CD}"/>
                </a:ext>
              </a:extLst>
            </p:cNvPr>
            <p:cNvSpPr/>
            <p:nvPr/>
          </p:nvSpPr>
          <p:spPr>
            <a:xfrm>
              <a:off x="5737579" y="4227258"/>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9" name="Oval 1178">
              <a:extLst>
                <a:ext uri="{FF2B5EF4-FFF2-40B4-BE49-F238E27FC236}">
                  <a16:creationId xmlns:a16="http://schemas.microsoft.com/office/drawing/2014/main" id="{88992272-0587-3F2E-4925-2954D370F726}"/>
                </a:ext>
              </a:extLst>
            </p:cNvPr>
            <p:cNvSpPr/>
            <p:nvPr/>
          </p:nvSpPr>
          <p:spPr>
            <a:xfrm>
              <a:off x="5923185" y="4557639"/>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0" name="Oval 1179">
              <a:extLst>
                <a:ext uri="{FF2B5EF4-FFF2-40B4-BE49-F238E27FC236}">
                  <a16:creationId xmlns:a16="http://schemas.microsoft.com/office/drawing/2014/main" id="{88620F7C-AEB5-A126-3504-610D140550CC}"/>
                </a:ext>
              </a:extLst>
            </p:cNvPr>
            <p:cNvSpPr/>
            <p:nvPr/>
          </p:nvSpPr>
          <p:spPr>
            <a:xfrm>
              <a:off x="6196661" y="412073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1" name="Oval 1180">
              <a:extLst>
                <a:ext uri="{FF2B5EF4-FFF2-40B4-BE49-F238E27FC236}">
                  <a16:creationId xmlns:a16="http://schemas.microsoft.com/office/drawing/2014/main" id="{AF8A5B65-CB7A-6169-595B-47B9A015CCC9}"/>
                </a:ext>
              </a:extLst>
            </p:cNvPr>
            <p:cNvSpPr/>
            <p:nvPr/>
          </p:nvSpPr>
          <p:spPr>
            <a:xfrm>
              <a:off x="6384455" y="442482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2" name="Oval 1181">
              <a:extLst>
                <a:ext uri="{FF2B5EF4-FFF2-40B4-BE49-F238E27FC236}">
                  <a16:creationId xmlns:a16="http://schemas.microsoft.com/office/drawing/2014/main" id="{9A62DD4F-8B58-8390-CB3A-79895B4B54C5}"/>
                </a:ext>
              </a:extLst>
            </p:cNvPr>
            <p:cNvSpPr/>
            <p:nvPr/>
          </p:nvSpPr>
          <p:spPr>
            <a:xfrm>
              <a:off x="6647408" y="3995376"/>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3" name="Oval 1182">
              <a:extLst>
                <a:ext uri="{FF2B5EF4-FFF2-40B4-BE49-F238E27FC236}">
                  <a16:creationId xmlns:a16="http://schemas.microsoft.com/office/drawing/2014/main" id="{745E8251-5426-A14D-207D-E391F2A2C744}"/>
                </a:ext>
              </a:extLst>
            </p:cNvPr>
            <p:cNvSpPr/>
            <p:nvPr/>
          </p:nvSpPr>
          <p:spPr>
            <a:xfrm>
              <a:off x="6854469" y="429898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0" name="Group 49">
            <a:extLst>
              <a:ext uri="{FF2B5EF4-FFF2-40B4-BE49-F238E27FC236}">
                <a16:creationId xmlns:a16="http://schemas.microsoft.com/office/drawing/2014/main" id="{289D18A7-423E-CBB1-AAF2-6B7360B0C794}"/>
              </a:ext>
            </a:extLst>
          </p:cNvPr>
          <p:cNvGrpSpPr/>
          <p:nvPr/>
        </p:nvGrpSpPr>
        <p:grpSpPr>
          <a:xfrm>
            <a:off x="715044" y="1326978"/>
            <a:ext cx="6858000" cy="1971291"/>
            <a:chOff x="755763" y="3995376"/>
            <a:chExt cx="6858000" cy="1971291"/>
          </a:xfrm>
          <a:solidFill>
            <a:srgbClr val="DD2BC4"/>
          </a:solidFill>
        </p:grpSpPr>
        <p:grpSp>
          <p:nvGrpSpPr>
            <p:cNvPr id="103" name="Group 102">
              <a:extLst>
                <a:ext uri="{FF2B5EF4-FFF2-40B4-BE49-F238E27FC236}">
                  <a16:creationId xmlns:a16="http://schemas.microsoft.com/office/drawing/2014/main" id="{69196BCD-4B06-F1AE-E8CA-FE8AC8339898}"/>
                </a:ext>
              </a:extLst>
            </p:cNvPr>
            <p:cNvGrpSpPr/>
            <p:nvPr/>
          </p:nvGrpSpPr>
          <p:grpSpPr>
            <a:xfrm>
              <a:off x="755763" y="4567635"/>
              <a:ext cx="6858000" cy="1399032"/>
              <a:chOff x="293088" y="2041079"/>
              <a:chExt cx="6848589" cy="1397756"/>
            </a:xfrm>
            <a:grpFill/>
            <a:effectLst/>
          </p:grpSpPr>
          <p:sp>
            <p:nvSpPr>
              <p:cNvPr id="1039" name="Rounded Rectangle 3">
                <a:hlinkClick r:id="rId9" action="ppaction://hlinksldjump"/>
                <a:extLst>
                  <a:ext uri="{FF2B5EF4-FFF2-40B4-BE49-F238E27FC236}">
                    <a16:creationId xmlns:a16="http://schemas.microsoft.com/office/drawing/2014/main" id="{0DAA9CE6-BB2C-11C7-38D6-5CF7D6FF0C43}"/>
                  </a:ext>
                </a:extLst>
              </p:cNvPr>
              <p:cNvSpPr/>
              <p:nvPr/>
            </p:nvSpPr>
            <p:spPr>
              <a:xfrm>
                <a:off x="293088" y="2041079"/>
                <a:ext cx="6848589" cy="1069258"/>
              </a:xfrm>
              <a:prstGeom prst="roundRect">
                <a:avLst>
                  <a:gd name="adj" fmla="val 4468"/>
                </a:avLst>
              </a:prstGeom>
              <a:grp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40" name="Group 1039">
                <a:extLst>
                  <a:ext uri="{FF2B5EF4-FFF2-40B4-BE49-F238E27FC236}">
                    <a16:creationId xmlns:a16="http://schemas.microsoft.com/office/drawing/2014/main" id="{CD2FB4B2-82BB-DD65-3196-B845EAD93AFD}"/>
                  </a:ext>
                </a:extLst>
              </p:cNvPr>
              <p:cNvGrpSpPr>
                <a:grpSpLocks noChangeAspect="1"/>
              </p:cNvGrpSpPr>
              <p:nvPr/>
            </p:nvGrpSpPr>
            <p:grpSpPr>
              <a:xfrm>
                <a:off x="772037" y="2524435"/>
                <a:ext cx="2089487" cy="914400"/>
                <a:chOff x="5405487" y="2428974"/>
                <a:chExt cx="2140771" cy="936843"/>
              </a:xfrm>
              <a:grpFill/>
              <a:scene3d>
                <a:camera prst="isometricOffAxis1Top">
                  <a:rot lat="18664799" lon="19558760" rev="2510697"/>
                </a:camera>
                <a:lightRig rig="balanced" dir="t"/>
              </a:scene3d>
            </p:grpSpPr>
            <p:sp>
              <p:nvSpPr>
                <p:cNvPr id="1041" name="Oval 1040">
                  <a:extLst>
                    <a:ext uri="{FF2B5EF4-FFF2-40B4-BE49-F238E27FC236}">
                      <a16:creationId xmlns:a16="http://schemas.microsoft.com/office/drawing/2014/main" id="{24085647-E2FB-98A6-E9EA-27EB87A19CB7}"/>
                    </a:ext>
                  </a:extLst>
                </p:cNvPr>
                <p:cNvSpPr/>
                <p:nvPr/>
              </p:nvSpPr>
              <p:spPr>
                <a:xfrm>
                  <a:off x="5405487"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2" name="Oval 1041">
                  <a:extLst>
                    <a:ext uri="{FF2B5EF4-FFF2-40B4-BE49-F238E27FC236}">
                      <a16:creationId xmlns:a16="http://schemas.microsoft.com/office/drawing/2014/main" id="{8720A7BE-E0F4-C468-A4F9-6B4DA22F66AB}"/>
                    </a:ext>
                  </a:extLst>
                </p:cNvPr>
                <p:cNvSpPr/>
                <p:nvPr/>
              </p:nvSpPr>
              <p:spPr>
                <a:xfrm>
                  <a:off x="5405487"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3" name="Oval 1042">
                  <a:extLst>
                    <a:ext uri="{FF2B5EF4-FFF2-40B4-BE49-F238E27FC236}">
                      <a16:creationId xmlns:a16="http://schemas.microsoft.com/office/drawing/2014/main" id="{5EA4AC0C-2935-3908-56E9-138E37BEA834}"/>
                    </a:ext>
                  </a:extLst>
                </p:cNvPr>
                <p:cNvSpPr/>
                <p:nvPr/>
              </p:nvSpPr>
              <p:spPr>
                <a:xfrm>
                  <a:off x="6016658"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4" name="Oval 1043">
                  <a:extLst>
                    <a:ext uri="{FF2B5EF4-FFF2-40B4-BE49-F238E27FC236}">
                      <a16:creationId xmlns:a16="http://schemas.microsoft.com/office/drawing/2014/main" id="{62C1AB5F-CDF0-7477-7963-1589ECF23C99}"/>
                    </a:ext>
                  </a:extLst>
                </p:cNvPr>
                <p:cNvSpPr/>
                <p:nvPr/>
              </p:nvSpPr>
              <p:spPr>
                <a:xfrm>
                  <a:off x="6016658"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5" name="Oval 1044">
                  <a:extLst>
                    <a:ext uri="{FF2B5EF4-FFF2-40B4-BE49-F238E27FC236}">
                      <a16:creationId xmlns:a16="http://schemas.microsoft.com/office/drawing/2014/main" id="{57810108-DE20-A90E-93CF-DF4B18A472D5}"/>
                    </a:ext>
                  </a:extLst>
                </p:cNvPr>
                <p:cNvSpPr/>
                <p:nvPr/>
              </p:nvSpPr>
              <p:spPr>
                <a:xfrm>
                  <a:off x="6627829"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6" name="Oval 1045">
                  <a:extLst>
                    <a:ext uri="{FF2B5EF4-FFF2-40B4-BE49-F238E27FC236}">
                      <a16:creationId xmlns:a16="http://schemas.microsoft.com/office/drawing/2014/main" id="{1FB04665-8187-3D96-1D46-B2C74A0E3426}"/>
                    </a:ext>
                  </a:extLst>
                </p:cNvPr>
                <p:cNvSpPr/>
                <p:nvPr/>
              </p:nvSpPr>
              <p:spPr>
                <a:xfrm>
                  <a:off x="6627829"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7" name="Oval 1046">
                  <a:extLst>
                    <a:ext uri="{FF2B5EF4-FFF2-40B4-BE49-F238E27FC236}">
                      <a16:creationId xmlns:a16="http://schemas.microsoft.com/office/drawing/2014/main" id="{FD0F6A73-7AEC-C24F-1C39-A386A3740878}"/>
                    </a:ext>
                  </a:extLst>
                </p:cNvPr>
                <p:cNvSpPr/>
                <p:nvPr/>
              </p:nvSpPr>
              <p:spPr>
                <a:xfrm>
                  <a:off x="7239000"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8" name="Oval 1047">
                  <a:extLst>
                    <a:ext uri="{FF2B5EF4-FFF2-40B4-BE49-F238E27FC236}">
                      <a16:creationId xmlns:a16="http://schemas.microsoft.com/office/drawing/2014/main" id="{0E40C4CB-8F2F-FC6B-752E-18CE64570082}"/>
                    </a:ext>
                  </a:extLst>
                </p:cNvPr>
                <p:cNvSpPr/>
                <p:nvPr/>
              </p:nvSpPr>
              <p:spPr>
                <a:xfrm>
                  <a:off x="7239000"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04" name="TextBox 103">
              <a:hlinkClick r:id="" action="ppaction://hlinkshowjump?jump=nextslide"/>
              <a:extLst>
                <a:ext uri="{FF2B5EF4-FFF2-40B4-BE49-F238E27FC236}">
                  <a16:creationId xmlns:a16="http://schemas.microsoft.com/office/drawing/2014/main" id="{ACE58C97-59DC-3416-8BA0-1E0E4F6DD3D7}"/>
                </a:ext>
              </a:extLst>
            </p:cNvPr>
            <p:cNvSpPr txBox="1"/>
            <p:nvPr/>
          </p:nvSpPr>
          <p:spPr>
            <a:xfrm rot="21540000">
              <a:off x="3594864" y="5358069"/>
              <a:ext cx="2092239"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dirty="0"/>
                <a:t>SDET - Senior</a:t>
              </a:r>
            </a:p>
          </p:txBody>
        </p:sp>
        <p:sp>
          <p:nvSpPr>
            <p:cNvPr id="126" name="Oval 125">
              <a:extLst>
                <a:ext uri="{FF2B5EF4-FFF2-40B4-BE49-F238E27FC236}">
                  <a16:creationId xmlns:a16="http://schemas.microsoft.com/office/drawing/2014/main" id="{D85AA842-C809-37CC-6639-5F34652E06AA}"/>
                </a:ext>
              </a:extLst>
            </p:cNvPr>
            <p:cNvSpPr/>
            <p:nvPr/>
          </p:nvSpPr>
          <p:spPr>
            <a:xfrm>
              <a:off x="3293220" y="4869636"/>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a:extLst>
                <a:ext uri="{FF2B5EF4-FFF2-40B4-BE49-F238E27FC236}">
                  <a16:creationId xmlns:a16="http://schemas.microsoft.com/office/drawing/2014/main" id="{2306A6DF-2D24-0B04-FC67-93BEE29D33C9}"/>
                </a:ext>
              </a:extLst>
            </p:cNvPr>
            <p:cNvSpPr/>
            <p:nvPr/>
          </p:nvSpPr>
          <p:spPr>
            <a:xfrm>
              <a:off x="3546823" y="5171637"/>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4" name="Oval 1023">
              <a:extLst>
                <a:ext uri="{FF2B5EF4-FFF2-40B4-BE49-F238E27FC236}">
                  <a16:creationId xmlns:a16="http://schemas.microsoft.com/office/drawing/2014/main" id="{5F4B7916-D80F-5800-E890-7E8BD0923710}"/>
                </a:ext>
              </a:extLst>
            </p:cNvPr>
            <p:cNvSpPr/>
            <p:nvPr/>
          </p:nvSpPr>
          <p:spPr>
            <a:xfrm>
              <a:off x="3818529" y="4733954"/>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5" name="Oval 1024">
              <a:extLst>
                <a:ext uri="{FF2B5EF4-FFF2-40B4-BE49-F238E27FC236}">
                  <a16:creationId xmlns:a16="http://schemas.microsoft.com/office/drawing/2014/main" id="{661F545A-DF51-1924-CEBF-69333F620952}"/>
                </a:ext>
              </a:extLst>
            </p:cNvPr>
            <p:cNvSpPr/>
            <p:nvPr/>
          </p:nvSpPr>
          <p:spPr>
            <a:xfrm>
              <a:off x="4026840" y="504987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7" name="Oval 1026">
              <a:extLst>
                <a:ext uri="{FF2B5EF4-FFF2-40B4-BE49-F238E27FC236}">
                  <a16:creationId xmlns:a16="http://schemas.microsoft.com/office/drawing/2014/main" id="{719C0951-C508-0BD9-AF39-DD150131387A}"/>
                </a:ext>
              </a:extLst>
            </p:cNvPr>
            <p:cNvSpPr/>
            <p:nvPr/>
          </p:nvSpPr>
          <p:spPr>
            <a:xfrm>
              <a:off x="4340805" y="459963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8" name="Oval 1027">
              <a:extLst>
                <a:ext uri="{FF2B5EF4-FFF2-40B4-BE49-F238E27FC236}">
                  <a16:creationId xmlns:a16="http://schemas.microsoft.com/office/drawing/2014/main" id="{040A872D-D8E7-D680-C48C-2BBCC981B5F9}"/>
                </a:ext>
              </a:extLst>
            </p:cNvPr>
            <p:cNvSpPr/>
            <p:nvPr/>
          </p:nvSpPr>
          <p:spPr>
            <a:xfrm>
              <a:off x="4504964" y="4927127"/>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9" name="Oval 1028">
              <a:extLst>
                <a:ext uri="{FF2B5EF4-FFF2-40B4-BE49-F238E27FC236}">
                  <a16:creationId xmlns:a16="http://schemas.microsoft.com/office/drawing/2014/main" id="{7B261065-82DD-AE64-BF5A-D9BB7FCDAE85}"/>
                </a:ext>
              </a:extLst>
            </p:cNvPr>
            <p:cNvSpPr/>
            <p:nvPr/>
          </p:nvSpPr>
          <p:spPr>
            <a:xfrm>
              <a:off x="4795625" y="447705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0" name="Oval 1029">
              <a:extLst>
                <a:ext uri="{FF2B5EF4-FFF2-40B4-BE49-F238E27FC236}">
                  <a16:creationId xmlns:a16="http://schemas.microsoft.com/office/drawing/2014/main" id="{A31B8184-CA7C-D903-0D77-8502119B67FF}"/>
                </a:ext>
              </a:extLst>
            </p:cNvPr>
            <p:cNvSpPr/>
            <p:nvPr/>
          </p:nvSpPr>
          <p:spPr>
            <a:xfrm>
              <a:off x="4985210" y="4791214"/>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1" name="Oval 1030">
              <a:extLst>
                <a:ext uri="{FF2B5EF4-FFF2-40B4-BE49-F238E27FC236}">
                  <a16:creationId xmlns:a16="http://schemas.microsoft.com/office/drawing/2014/main" id="{DDBB93AD-9794-9F55-0D5B-BE04D2C84F79}"/>
                </a:ext>
              </a:extLst>
            </p:cNvPr>
            <p:cNvSpPr/>
            <p:nvPr/>
          </p:nvSpPr>
          <p:spPr>
            <a:xfrm>
              <a:off x="5268917" y="436101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2" name="Oval 1031">
              <a:extLst>
                <a:ext uri="{FF2B5EF4-FFF2-40B4-BE49-F238E27FC236}">
                  <a16:creationId xmlns:a16="http://schemas.microsoft.com/office/drawing/2014/main" id="{1F94A814-E9E0-3517-B95F-B80A68ECC828}"/>
                </a:ext>
              </a:extLst>
            </p:cNvPr>
            <p:cNvSpPr/>
            <p:nvPr/>
          </p:nvSpPr>
          <p:spPr>
            <a:xfrm>
              <a:off x="5457044" y="4669969"/>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3" name="Oval 1032">
              <a:extLst>
                <a:ext uri="{FF2B5EF4-FFF2-40B4-BE49-F238E27FC236}">
                  <a16:creationId xmlns:a16="http://schemas.microsoft.com/office/drawing/2014/main" id="{8D5444C7-2B7C-9FC4-D6B3-E763676D6C17}"/>
                </a:ext>
              </a:extLst>
            </p:cNvPr>
            <p:cNvSpPr/>
            <p:nvPr/>
          </p:nvSpPr>
          <p:spPr>
            <a:xfrm>
              <a:off x="5737579" y="4227258"/>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4" name="Oval 1033">
              <a:extLst>
                <a:ext uri="{FF2B5EF4-FFF2-40B4-BE49-F238E27FC236}">
                  <a16:creationId xmlns:a16="http://schemas.microsoft.com/office/drawing/2014/main" id="{812166B3-A2C9-DF33-6D66-ABD5E22B7DE4}"/>
                </a:ext>
              </a:extLst>
            </p:cNvPr>
            <p:cNvSpPr/>
            <p:nvPr/>
          </p:nvSpPr>
          <p:spPr>
            <a:xfrm>
              <a:off x="5923185" y="4557639"/>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5" name="Oval 1034">
              <a:extLst>
                <a:ext uri="{FF2B5EF4-FFF2-40B4-BE49-F238E27FC236}">
                  <a16:creationId xmlns:a16="http://schemas.microsoft.com/office/drawing/2014/main" id="{AD4E7B81-6F93-0BA2-ED48-D2AE8A93DF7E}"/>
                </a:ext>
              </a:extLst>
            </p:cNvPr>
            <p:cNvSpPr/>
            <p:nvPr/>
          </p:nvSpPr>
          <p:spPr>
            <a:xfrm>
              <a:off x="6196661" y="412073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6" name="Oval 1035">
              <a:extLst>
                <a:ext uri="{FF2B5EF4-FFF2-40B4-BE49-F238E27FC236}">
                  <a16:creationId xmlns:a16="http://schemas.microsoft.com/office/drawing/2014/main" id="{16D0BBA7-A816-1105-75D7-8683207FC01A}"/>
                </a:ext>
              </a:extLst>
            </p:cNvPr>
            <p:cNvSpPr/>
            <p:nvPr/>
          </p:nvSpPr>
          <p:spPr>
            <a:xfrm>
              <a:off x="6384455" y="442482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7" name="Oval 1036">
              <a:extLst>
                <a:ext uri="{FF2B5EF4-FFF2-40B4-BE49-F238E27FC236}">
                  <a16:creationId xmlns:a16="http://schemas.microsoft.com/office/drawing/2014/main" id="{1C02087D-ED1B-7678-3C14-DA4423EC968B}"/>
                </a:ext>
              </a:extLst>
            </p:cNvPr>
            <p:cNvSpPr/>
            <p:nvPr/>
          </p:nvSpPr>
          <p:spPr>
            <a:xfrm>
              <a:off x="6647408" y="3995376"/>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8" name="Oval 1037">
              <a:extLst>
                <a:ext uri="{FF2B5EF4-FFF2-40B4-BE49-F238E27FC236}">
                  <a16:creationId xmlns:a16="http://schemas.microsoft.com/office/drawing/2014/main" id="{8DE148D0-63D4-A5BB-0B8B-F27FE5905133}"/>
                </a:ext>
              </a:extLst>
            </p:cNvPr>
            <p:cNvSpPr/>
            <p:nvPr/>
          </p:nvSpPr>
          <p:spPr>
            <a:xfrm>
              <a:off x="6854469" y="4298981"/>
              <a:ext cx="299897" cy="299897"/>
            </a:xfrm>
            <a:prstGeom prst="ellipse">
              <a:avLst/>
            </a:prstGeom>
            <a:grp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211235260"/>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8F0"/>
        </a:solidFill>
        <a:effectLst/>
      </p:bgPr>
    </p:bg>
    <p:spTree>
      <p:nvGrpSpPr>
        <p:cNvPr id="1" name=""/>
        <p:cNvGrpSpPr/>
        <p:nvPr/>
      </p:nvGrpSpPr>
      <p:grpSpPr>
        <a:xfrm>
          <a:off x="0" y="0"/>
          <a:ext cx="0" cy="0"/>
          <a:chOff x="0" y="0"/>
          <a:chExt cx="0" cy="0"/>
        </a:xfrm>
      </p:grpSpPr>
      <p:pic>
        <p:nvPicPr>
          <p:cNvPr id="4" name="Image 0" descr="https://pitch-assets-ccb95893-de3f-4266-973c-20049231b248.s3.eu-west-1.amazonaws.com/e454ab81-7b56-4987-907c-8565de47887f?pitch-bytes=10814&amp;pitch-content-type=image%2Fsvg%2Bxml"/>
          <p:cNvPicPr>
            <a:picLocks noChangeAspect="1"/>
          </p:cNvPicPr>
          <p:nvPr/>
        </p:nvPicPr>
        <p:blipFill>
          <a:blip r:embed="rId4">
            <a:alphaModFix amt="7000"/>
            <a:extLst>
              <a:ext uri="{96DAC541-7B7A-43D3-8B79-37D633B846F1}">
                <asvg:svgBlip xmlns:asvg="http://schemas.microsoft.com/office/drawing/2016/SVG/main" r:embed="rId5"/>
              </a:ext>
            </a:extLst>
          </a:blip>
          <a:srcRect r="11341" b="44506"/>
          <a:stretch/>
        </p:blipFill>
        <p:spPr>
          <a:xfrm>
            <a:off x="-384813" y="-710533"/>
            <a:ext cx="9174056" cy="2460985"/>
          </a:xfrm>
          <a:prstGeom prst="rect">
            <a:avLst/>
          </a:prstGeom>
        </p:spPr>
      </p:pic>
      <p:pic>
        <p:nvPicPr>
          <p:cNvPr id="5" name="Image 1" descr="https://pitch-assets-ccb95893-de3f-4266-973c-20049231b248.s3.eu-west-1.amazonaws.com/e454ab81-7b56-4987-907c-8565de47887f?pitch-bytes=10814&amp;pitch-content-type=image%2Fsvg%2Bxml"/>
          <p:cNvPicPr>
            <a:picLocks noChangeAspect="1"/>
          </p:cNvPicPr>
          <p:nvPr/>
        </p:nvPicPr>
        <p:blipFill>
          <a:blip r:embed="rId4">
            <a:alphaModFix amt="7000"/>
            <a:extLst>
              <a:ext uri="{96DAC541-7B7A-43D3-8B79-37D633B846F1}">
                <asvg:svgBlip xmlns:asvg="http://schemas.microsoft.com/office/drawing/2016/SVG/main" r:embed="rId5"/>
              </a:ext>
            </a:extLst>
          </a:blip>
          <a:srcRect t="54280" r="7309" b="10191"/>
          <a:stretch/>
        </p:blipFill>
        <p:spPr>
          <a:xfrm>
            <a:off x="2413853" y="5140898"/>
            <a:ext cx="9591287" cy="1575595"/>
          </a:xfrm>
          <a:prstGeom prst="rect">
            <a:avLst/>
          </a:prstGeom>
        </p:spPr>
      </p:pic>
      <p:grpSp>
        <p:nvGrpSpPr>
          <p:cNvPr id="65" name="Group 64">
            <a:extLst>
              <a:ext uri="{FF2B5EF4-FFF2-40B4-BE49-F238E27FC236}">
                <a16:creationId xmlns:a16="http://schemas.microsoft.com/office/drawing/2014/main" id="{C76A7956-99D2-7A9F-A22B-D5A7E8417886}"/>
              </a:ext>
            </a:extLst>
          </p:cNvPr>
          <p:cNvGrpSpPr/>
          <p:nvPr/>
        </p:nvGrpSpPr>
        <p:grpSpPr>
          <a:xfrm>
            <a:off x="2600968" y="2511222"/>
            <a:ext cx="2286000" cy="1106287"/>
            <a:chOff x="5486400" y="3401806"/>
            <a:chExt cx="2286000" cy="1106287"/>
          </a:xfrm>
          <a:solidFill>
            <a:srgbClr val="35CF1B"/>
          </a:solidFill>
        </p:grpSpPr>
        <p:sp>
          <p:nvSpPr>
            <p:cNvPr id="66" name="Rounded Rectangle 49">
              <a:extLst>
                <a:ext uri="{FF2B5EF4-FFF2-40B4-BE49-F238E27FC236}">
                  <a16:creationId xmlns:a16="http://schemas.microsoft.com/office/drawing/2014/main" id="{5E90513C-0860-8E19-4E37-C319BD9704C7}"/>
                </a:ext>
              </a:extLst>
            </p:cNvPr>
            <p:cNvSpPr/>
            <p:nvPr/>
          </p:nvSpPr>
          <p:spPr>
            <a:xfrm>
              <a:off x="5486400" y="3438835"/>
              <a:ext cx="2286000" cy="1069258"/>
            </a:xfrm>
            <a:prstGeom prst="roundRect">
              <a:avLst>
                <a:gd name="adj" fmla="val 4468"/>
              </a:avLst>
            </a:prstGeom>
            <a:grp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7" name="Group 66">
              <a:extLst>
                <a:ext uri="{FF2B5EF4-FFF2-40B4-BE49-F238E27FC236}">
                  <a16:creationId xmlns:a16="http://schemas.microsoft.com/office/drawing/2014/main" id="{7DBFE6DB-D99A-E18C-AB0D-694F06B0ED53}"/>
                </a:ext>
              </a:extLst>
            </p:cNvPr>
            <p:cNvGrpSpPr>
              <a:grpSpLocks noChangeAspect="1"/>
            </p:cNvGrpSpPr>
            <p:nvPr/>
          </p:nvGrpSpPr>
          <p:grpSpPr>
            <a:xfrm>
              <a:off x="5572637" y="3401806"/>
              <a:ext cx="2089487" cy="914400"/>
              <a:chOff x="5405487" y="2428974"/>
              <a:chExt cx="2140771" cy="936843"/>
            </a:xfrm>
            <a:grpFill/>
            <a:scene3d>
              <a:camera prst="isometricOffAxis1Top">
                <a:rot lat="18664799" lon="19558760" rev="2510697"/>
              </a:camera>
              <a:lightRig rig="balanced" dir="t"/>
            </a:scene3d>
          </p:grpSpPr>
          <p:sp>
            <p:nvSpPr>
              <p:cNvPr id="68" name="Oval 67">
                <a:extLst>
                  <a:ext uri="{FF2B5EF4-FFF2-40B4-BE49-F238E27FC236}">
                    <a16:creationId xmlns:a16="http://schemas.microsoft.com/office/drawing/2014/main" id="{80A3A62B-1705-0C83-D2FE-0013093C843D}"/>
                  </a:ext>
                </a:extLst>
              </p:cNvPr>
              <p:cNvSpPr/>
              <p:nvPr/>
            </p:nvSpPr>
            <p:spPr>
              <a:xfrm>
                <a:off x="5405487"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a:extLst>
                  <a:ext uri="{FF2B5EF4-FFF2-40B4-BE49-F238E27FC236}">
                    <a16:creationId xmlns:a16="http://schemas.microsoft.com/office/drawing/2014/main" id="{389E9101-C375-4E7A-B42D-C01E00913384}"/>
                  </a:ext>
                </a:extLst>
              </p:cNvPr>
              <p:cNvSpPr/>
              <p:nvPr/>
            </p:nvSpPr>
            <p:spPr>
              <a:xfrm>
                <a:off x="5405487"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a:extLst>
                  <a:ext uri="{FF2B5EF4-FFF2-40B4-BE49-F238E27FC236}">
                    <a16:creationId xmlns:a16="http://schemas.microsoft.com/office/drawing/2014/main" id="{A3500ABA-70D5-1040-470C-945D7E377F09}"/>
                  </a:ext>
                </a:extLst>
              </p:cNvPr>
              <p:cNvSpPr/>
              <p:nvPr/>
            </p:nvSpPr>
            <p:spPr>
              <a:xfrm>
                <a:off x="6016658"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a:extLst>
                  <a:ext uri="{FF2B5EF4-FFF2-40B4-BE49-F238E27FC236}">
                    <a16:creationId xmlns:a16="http://schemas.microsoft.com/office/drawing/2014/main" id="{B8B1A921-0CB6-8696-40B9-51D80F27C43A}"/>
                  </a:ext>
                </a:extLst>
              </p:cNvPr>
              <p:cNvSpPr/>
              <p:nvPr/>
            </p:nvSpPr>
            <p:spPr>
              <a:xfrm>
                <a:off x="6016658"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a:extLst>
                  <a:ext uri="{FF2B5EF4-FFF2-40B4-BE49-F238E27FC236}">
                    <a16:creationId xmlns:a16="http://schemas.microsoft.com/office/drawing/2014/main" id="{0C4BC00E-A97A-2DB7-EB1F-09911B85892B}"/>
                  </a:ext>
                </a:extLst>
              </p:cNvPr>
              <p:cNvSpPr/>
              <p:nvPr/>
            </p:nvSpPr>
            <p:spPr>
              <a:xfrm>
                <a:off x="6627829"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a:extLst>
                  <a:ext uri="{FF2B5EF4-FFF2-40B4-BE49-F238E27FC236}">
                    <a16:creationId xmlns:a16="http://schemas.microsoft.com/office/drawing/2014/main" id="{5E8F9B8F-F469-F603-7230-78C213CFCED8}"/>
                  </a:ext>
                </a:extLst>
              </p:cNvPr>
              <p:cNvSpPr/>
              <p:nvPr/>
            </p:nvSpPr>
            <p:spPr>
              <a:xfrm>
                <a:off x="6627829"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25B267E8-358B-0AE8-FC27-42F97D723DF7}"/>
                  </a:ext>
                </a:extLst>
              </p:cNvPr>
              <p:cNvSpPr/>
              <p:nvPr/>
            </p:nvSpPr>
            <p:spPr>
              <a:xfrm>
                <a:off x="7239000"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8624BB1A-0EBA-9BC4-4967-094E53993A6E}"/>
                  </a:ext>
                </a:extLst>
              </p:cNvPr>
              <p:cNvSpPr/>
              <p:nvPr/>
            </p:nvSpPr>
            <p:spPr>
              <a:xfrm>
                <a:off x="7239000"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6" name="Group 75">
            <a:extLst>
              <a:ext uri="{FF2B5EF4-FFF2-40B4-BE49-F238E27FC236}">
                <a16:creationId xmlns:a16="http://schemas.microsoft.com/office/drawing/2014/main" id="{29CB093C-21EB-7700-5F22-05037BD77CD5}"/>
              </a:ext>
            </a:extLst>
          </p:cNvPr>
          <p:cNvGrpSpPr/>
          <p:nvPr/>
        </p:nvGrpSpPr>
        <p:grpSpPr>
          <a:xfrm>
            <a:off x="558316" y="3054457"/>
            <a:ext cx="2286000" cy="1106287"/>
            <a:chOff x="685800" y="2524435"/>
            <a:chExt cx="2286000" cy="1106287"/>
          </a:xfrm>
          <a:effectLst/>
        </p:grpSpPr>
        <p:sp>
          <p:nvSpPr>
            <p:cNvPr id="77" name="Rounded Rectangle 3">
              <a:extLst>
                <a:ext uri="{FF2B5EF4-FFF2-40B4-BE49-F238E27FC236}">
                  <a16:creationId xmlns:a16="http://schemas.microsoft.com/office/drawing/2014/main" id="{A3672CB3-817A-83AC-EFDC-9A25F6867EC9}"/>
                </a:ext>
              </a:extLst>
            </p:cNvPr>
            <p:cNvSpPr/>
            <p:nvPr/>
          </p:nvSpPr>
          <p:spPr>
            <a:xfrm>
              <a:off x="685800" y="2561464"/>
              <a:ext cx="2286000" cy="1069258"/>
            </a:xfrm>
            <a:prstGeom prst="roundRect">
              <a:avLst>
                <a:gd name="adj" fmla="val 4468"/>
              </a:avLst>
            </a:prstGeom>
            <a:solidFill>
              <a:srgbClr val="E71F1F"/>
            </a:solid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8" name="Group 77">
              <a:extLst>
                <a:ext uri="{FF2B5EF4-FFF2-40B4-BE49-F238E27FC236}">
                  <a16:creationId xmlns:a16="http://schemas.microsoft.com/office/drawing/2014/main" id="{BDB3B254-85CD-BAA6-A988-A242B61239C7}"/>
                </a:ext>
              </a:extLst>
            </p:cNvPr>
            <p:cNvGrpSpPr>
              <a:grpSpLocks noChangeAspect="1"/>
            </p:cNvGrpSpPr>
            <p:nvPr/>
          </p:nvGrpSpPr>
          <p:grpSpPr>
            <a:xfrm>
              <a:off x="772037" y="2524435"/>
              <a:ext cx="2089487" cy="914400"/>
              <a:chOff x="5405487" y="2428974"/>
              <a:chExt cx="2140771" cy="936843"/>
            </a:xfrm>
            <a:solidFill>
              <a:srgbClr val="E71F1F"/>
            </a:solidFill>
            <a:scene3d>
              <a:camera prst="isometricOffAxis1Top">
                <a:rot lat="18664799" lon="19558760" rev="2510697"/>
              </a:camera>
              <a:lightRig rig="balanced" dir="t"/>
            </a:scene3d>
          </p:grpSpPr>
          <p:sp>
            <p:nvSpPr>
              <p:cNvPr id="79" name="Oval 78">
                <a:extLst>
                  <a:ext uri="{FF2B5EF4-FFF2-40B4-BE49-F238E27FC236}">
                    <a16:creationId xmlns:a16="http://schemas.microsoft.com/office/drawing/2014/main" id="{7AE2E941-5BFF-2BA8-5CB1-13511647DB0D}"/>
                  </a:ext>
                </a:extLst>
              </p:cNvPr>
              <p:cNvSpPr/>
              <p:nvPr/>
            </p:nvSpPr>
            <p:spPr>
              <a:xfrm>
                <a:off x="5405487"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a:extLst>
                  <a:ext uri="{FF2B5EF4-FFF2-40B4-BE49-F238E27FC236}">
                    <a16:creationId xmlns:a16="http://schemas.microsoft.com/office/drawing/2014/main" id="{AFDADFED-8D3F-F68D-C52B-6A757E9E0D03}"/>
                  </a:ext>
                </a:extLst>
              </p:cNvPr>
              <p:cNvSpPr/>
              <p:nvPr/>
            </p:nvSpPr>
            <p:spPr>
              <a:xfrm>
                <a:off x="5405487"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a:extLst>
                  <a:ext uri="{FF2B5EF4-FFF2-40B4-BE49-F238E27FC236}">
                    <a16:creationId xmlns:a16="http://schemas.microsoft.com/office/drawing/2014/main" id="{06A02FB6-BAF5-3C7D-B29E-3F834BD38DBD}"/>
                  </a:ext>
                </a:extLst>
              </p:cNvPr>
              <p:cNvSpPr/>
              <p:nvPr/>
            </p:nvSpPr>
            <p:spPr>
              <a:xfrm>
                <a:off x="6016658"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6735FC8B-8E24-6361-7AAF-6E6BB1BE22CB}"/>
                  </a:ext>
                </a:extLst>
              </p:cNvPr>
              <p:cNvSpPr/>
              <p:nvPr/>
            </p:nvSpPr>
            <p:spPr>
              <a:xfrm>
                <a:off x="6016658"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7665B090-6D8B-102F-F5BA-33392EBE15B1}"/>
                  </a:ext>
                </a:extLst>
              </p:cNvPr>
              <p:cNvSpPr/>
              <p:nvPr/>
            </p:nvSpPr>
            <p:spPr>
              <a:xfrm>
                <a:off x="6627829"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FDE0E635-6249-2A1C-5C09-DC7DAFD431AA}"/>
                  </a:ext>
                </a:extLst>
              </p:cNvPr>
              <p:cNvSpPr/>
              <p:nvPr/>
            </p:nvSpPr>
            <p:spPr>
              <a:xfrm>
                <a:off x="6627829"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427CD15E-D224-2564-1580-B3580748E7E1}"/>
                  </a:ext>
                </a:extLst>
              </p:cNvPr>
              <p:cNvSpPr/>
              <p:nvPr/>
            </p:nvSpPr>
            <p:spPr>
              <a:xfrm>
                <a:off x="7239000"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185EA874-0945-2912-5F27-BE582C1C1B58}"/>
                  </a:ext>
                </a:extLst>
              </p:cNvPr>
              <p:cNvSpPr/>
              <p:nvPr/>
            </p:nvSpPr>
            <p:spPr>
              <a:xfrm>
                <a:off x="7239000"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87" name="Group 86">
            <a:extLst>
              <a:ext uri="{FF2B5EF4-FFF2-40B4-BE49-F238E27FC236}">
                <a16:creationId xmlns:a16="http://schemas.microsoft.com/office/drawing/2014/main" id="{373FD15B-7D0D-86D2-2AF6-3FEA62679F3B}"/>
              </a:ext>
            </a:extLst>
          </p:cNvPr>
          <p:cNvGrpSpPr/>
          <p:nvPr/>
        </p:nvGrpSpPr>
        <p:grpSpPr>
          <a:xfrm>
            <a:off x="1565886" y="2232080"/>
            <a:ext cx="2286000" cy="1106287"/>
            <a:chOff x="5486400" y="3401806"/>
            <a:chExt cx="2286000" cy="1106287"/>
          </a:xfrm>
        </p:grpSpPr>
        <p:sp>
          <p:nvSpPr>
            <p:cNvPr id="88" name="Rounded Rectangle 14">
              <a:extLst>
                <a:ext uri="{FF2B5EF4-FFF2-40B4-BE49-F238E27FC236}">
                  <a16:creationId xmlns:a16="http://schemas.microsoft.com/office/drawing/2014/main" id="{FD6DB12E-0EF7-D23A-4F79-FF9D9501E66F}"/>
                </a:ext>
              </a:extLst>
            </p:cNvPr>
            <p:cNvSpPr/>
            <p:nvPr/>
          </p:nvSpPr>
          <p:spPr>
            <a:xfrm>
              <a:off x="5486400" y="3438835"/>
              <a:ext cx="2286000" cy="1069258"/>
            </a:xfrm>
            <a:prstGeom prst="roundRect">
              <a:avLst>
                <a:gd name="adj" fmla="val 4468"/>
              </a:avLst>
            </a:prstGeom>
            <a:solidFill>
              <a:srgbClr val="00B0F0"/>
            </a:solidFill>
            <a:ln>
              <a:noFill/>
            </a:ln>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9" name="Group 88">
              <a:extLst>
                <a:ext uri="{FF2B5EF4-FFF2-40B4-BE49-F238E27FC236}">
                  <a16:creationId xmlns:a16="http://schemas.microsoft.com/office/drawing/2014/main" id="{110672A5-C3FF-5DD9-1C66-70029DF496DB}"/>
                </a:ext>
              </a:extLst>
            </p:cNvPr>
            <p:cNvGrpSpPr>
              <a:grpSpLocks noChangeAspect="1"/>
            </p:cNvGrpSpPr>
            <p:nvPr/>
          </p:nvGrpSpPr>
          <p:grpSpPr>
            <a:xfrm>
              <a:off x="5572637" y="3401806"/>
              <a:ext cx="2089487" cy="914400"/>
              <a:chOff x="5405487" y="2428974"/>
              <a:chExt cx="2140771" cy="936843"/>
            </a:xfrm>
            <a:solidFill>
              <a:srgbClr val="00B0F0"/>
            </a:solidFill>
            <a:scene3d>
              <a:camera prst="isometricOffAxis1Top">
                <a:rot lat="18664799" lon="19558760" rev="2510697"/>
              </a:camera>
              <a:lightRig rig="balanced" dir="t"/>
            </a:scene3d>
          </p:grpSpPr>
          <p:sp>
            <p:nvSpPr>
              <p:cNvPr id="90" name="Oval 89">
                <a:extLst>
                  <a:ext uri="{FF2B5EF4-FFF2-40B4-BE49-F238E27FC236}">
                    <a16:creationId xmlns:a16="http://schemas.microsoft.com/office/drawing/2014/main" id="{CB529705-094D-EF40-7A1C-B32FBDF4F1C1}"/>
                  </a:ext>
                </a:extLst>
              </p:cNvPr>
              <p:cNvSpPr/>
              <p:nvPr/>
            </p:nvSpPr>
            <p:spPr>
              <a:xfrm>
                <a:off x="5405487"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a:extLst>
                  <a:ext uri="{FF2B5EF4-FFF2-40B4-BE49-F238E27FC236}">
                    <a16:creationId xmlns:a16="http://schemas.microsoft.com/office/drawing/2014/main" id="{AE61B5DB-6F77-33D2-D675-0BEBD0C2CF23}"/>
                  </a:ext>
                </a:extLst>
              </p:cNvPr>
              <p:cNvSpPr/>
              <p:nvPr/>
            </p:nvSpPr>
            <p:spPr>
              <a:xfrm>
                <a:off x="5405487"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7E381E29-3D13-A9C2-A2A8-9723ECD839D1}"/>
                  </a:ext>
                </a:extLst>
              </p:cNvPr>
              <p:cNvSpPr/>
              <p:nvPr/>
            </p:nvSpPr>
            <p:spPr>
              <a:xfrm>
                <a:off x="6016658"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2CDA0E46-813F-7C68-D461-7F9276391627}"/>
                  </a:ext>
                </a:extLst>
              </p:cNvPr>
              <p:cNvSpPr/>
              <p:nvPr/>
            </p:nvSpPr>
            <p:spPr>
              <a:xfrm>
                <a:off x="6016658"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6BF6A62F-EEEC-9544-A51B-61D298E2CE39}"/>
                  </a:ext>
                </a:extLst>
              </p:cNvPr>
              <p:cNvSpPr/>
              <p:nvPr/>
            </p:nvSpPr>
            <p:spPr>
              <a:xfrm>
                <a:off x="6627829"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76A00278-B9BC-A03A-EA4A-2E7E3DD9B211}"/>
                  </a:ext>
                </a:extLst>
              </p:cNvPr>
              <p:cNvSpPr/>
              <p:nvPr/>
            </p:nvSpPr>
            <p:spPr>
              <a:xfrm>
                <a:off x="6627829"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34C9DD9C-9ECE-B76F-7A31-2203C46B6E15}"/>
                  </a:ext>
                </a:extLst>
              </p:cNvPr>
              <p:cNvSpPr/>
              <p:nvPr/>
            </p:nvSpPr>
            <p:spPr>
              <a:xfrm>
                <a:off x="7239000" y="2428974"/>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950B3359-68EA-6785-1153-B5EBB5C11EEE}"/>
                  </a:ext>
                </a:extLst>
              </p:cNvPr>
              <p:cNvSpPr/>
              <p:nvPr/>
            </p:nvSpPr>
            <p:spPr>
              <a:xfrm>
                <a:off x="7239000" y="3058559"/>
                <a:ext cx="307258" cy="307258"/>
              </a:xfrm>
              <a:prstGeom prst="ellipse">
                <a:avLst/>
              </a:prstGeom>
              <a:grp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14" name="TextBox 113">
            <a:hlinkClick r:id="rId6" action="ppaction://hlinksldjump"/>
            <a:extLst>
              <a:ext uri="{FF2B5EF4-FFF2-40B4-BE49-F238E27FC236}">
                <a16:creationId xmlns:a16="http://schemas.microsoft.com/office/drawing/2014/main" id="{4AA60768-7C2C-6F8F-E81D-20F09EE1CB04}"/>
              </a:ext>
            </a:extLst>
          </p:cNvPr>
          <p:cNvSpPr txBox="1"/>
          <p:nvPr/>
        </p:nvSpPr>
        <p:spPr>
          <a:xfrm>
            <a:off x="2907985" y="3412780"/>
            <a:ext cx="1989840" cy="492443"/>
          </a:xfrm>
          <a:prstGeom prst="rect">
            <a:avLst/>
          </a:prstGeom>
          <a:noFill/>
          <a:scene3d>
            <a:camera prst="isometricOffAxis1Right">
              <a:rot lat="1080000" lon="20039998" rev="300000"/>
            </a:camera>
            <a:lightRig rig="threePt" dir="t"/>
          </a:scene3d>
        </p:spPr>
        <p:txBody>
          <a:bodyPr wrap="none" lIns="91440" tIns="45720" rIns="91440" bIns="45720" rtlCol="0" anchor="t">
            <a:spAutoFit/>
          </a:bodyPr>
          <a:lstStyle/>
          <a:p>
            <a:r>
              <a:rPr lang="en-US" sz="2600" b="1" dirty="0">
                <a:solidFill>
                  <a:schemeClr val="bg1"/>
                </a:solidFill>
                <a:ea typeface="Calibri"/>
                <a:cs typeface="Calibri"/>
              </a:rPr>
              <a:t>Intermediate</a:t>
            </a:r>
          </a:p>
        </p:txBody>
      </p:sp>
      <p:sp>
        <p:nvSpPr>
          <p:cNvPr id="115" name="TextBox 114">
            <a:hlinkClick r:id="rId7" action="ppaction://hlinksldjump"/>
            <a:extLst>
              <a:ext uri="{FF2B5EF4-FFF2-40B4-BE49-F238E27FC236}">
                <a16:creationId xmlns:a16="http://schemas.microsoft.com/office/drawing/2014/main" id="{64F0210D-4BD4-F756-0338-C15033B1DAD7}"/>
              </a:ext>
            </a:extLst>
          </p:cNvPr>
          <p:cNvSpPr txBox="1"/>
          <p:nvPr/>
        </p:nvSpPr>
        <p:spPr>
          <a:xfrm>
            <a:off x="1211587" y="3915181"/>
            <a:ext cx="828817" cy="492443"/>
          </a:xfrm>
          <a:prstGeom prst="rect">
            <a:avLst/>
          </a:prstGeom>
          <a:noFill/>
          <a:scene3d>
            <a:camera prst="isometricOffAxis1Right">
              <a:rot lat="1080000" lon="20039998" rev="300000"/>
            </a:camera>
            <a:lightRig rig="threePt" dir="t"/>
          </a:scene3d>
        </p:spPr>
        <p:txBody>
          <a:bodyPr wrap="none" lIns="91440" tIns="45720" rIns="91440" bIns="45720" rtlCol="0" anchor="t">
            <a:spAutoFit/>
          </a:bodyPr>
          <a:lstStyle/>
          <a:p>
            <a:r>
              <a:rPr lang="en-US" sz="2600" b="1" dirty="0">
                <a:solidFill>
                  <a:schemeClr val="bg1"/>
                </a:solidFill>
              </a:rPr>
              <a:t>Staff</a:t>
            </a:r>
            <a:endParaRPr lang="en-US" dirty="0"/>
          </a:p>
        </p:txBody>
      </p:sp>
      <p:sp>
        <p:nvSpPr>
          <p:cNvPr id="116" name="TextBox 115">
            <a:hlinkClick r:id="rId8" action="ppaction://hlinksldjump"/>
            <a:extLst>
              <a:ext uri="{FF2B5EF4-FFF2-40B4-BE49-F238E27FC236}">
                <a16:creationId xmlns:a16="http://schemas.microsoft.com/office/drawing/2014/main" id="{947AE9E1-07BA-D897-5D71-27D08AF9A40E}"/>
              </a:ext>
            </a:extLst>
          </p:cNvPr>
          <p:cNvSpPr txBox="1"/>
          <p:nvPr/>
        </p:nvSpPr>
        <p:spPr>
          <a:xfrm>
            <a:off x="2218211" y="3102235"/>
            <a:ext cx="1113226" cy="892552"/>
          </a:xfrm>
          <a:prstGeom prst="rect">
            <a:avLst/>
          </a:prstGeom>
          <a:noFill/>
          <a:scene3d>
            <a:camera prst="isometricOffAxis1Right">
              <a:rot lat="1080000" lon="20039998" rev="300000"/>
            </a:camera>
            <a:lightRig rig="threePt" dir="t"/>
          </a:scene3d>
        </p:spPr>
        <p:txBody>
          <a:bodyPr wrap="square" lIns="91440" tIns="45720" rIns="91440" bIns="45720" rtlCol="0" anchor="t">
            <a:spAutoFit/>
          </a:bodyPr>
          <a:lstStyle/>
          <a:p>
            <a:r>
              <a:rPr lang="en-US" sz="2600" b="1" dirty="0">
                <a:solidFill>
                  <a:schemeClr val="bg1"/>
                </a:solidFill>
              </a:rPr>
              <a:t>Senior</a:t>
            </a:r>
          </a:p>
          <a:p>
            <a:endParaRPr lang="en-US" sz="2600" b="1" dirty="0">
              <a:solidFill>
                <a:schemeClr val="bg1"/>
              </a:solidFill>
              <a:ea typeface="Calibri"/>
              <a:cs typeface="Calibri"/>
            </a:endParaRPr>
          </a:p>
        </p:txBody>
      </p:sp>
      <p:sp>
        <p:nvSpPr>
          <p:cNvPr id="129" name="TextBox 128">
            <a:extLst>
              <a:ext uri="{FF2B5EF4-FFF2-40B4-BE49-F238E27FC236}">
                <a16:creationId xmlns:a16="http://schemas.microsoft.com/office/drawing/2014/main" id="{4506D848-9628-A837-56AD-207D92816363}"/>
              </a:ext>
            </a:extLst>
          </p:cNvPr>
          <p:cNvSpPr txBox="1"/>
          <p:nvPr/>
        </p:nvSpPr>
        <p:spPr>
          <a:xfrm>
            <a:off x="6973480" y="4942337"/>
            <a:ext cx="1459823" cy="492443"/>
          </a:xfrm>
          <a:prstGeom prst="rect">
            <a:avLst/>
          </a:prstGeom>
          <a:noFill/>
          <a:scene3d>
            <a:camera prst="isometricOffAxis1Right">
              <a:rot lat="1080000" lon="20039998" rev="300000"/>
            </a:camera>
            <a:lightRig rig="threePt" dir="t"/>
          </a:scene3d>
        </p:spPr>
        <p:txBody>
          <a:bodyPr wrap="none" rtlCol="0">
            <a:spAutoFit/>
          </a:bodyPr>
          <a:lstStyle/>
          <a:p>
            <a:r>
              <a:rPr lang="en-US" sz="2600" b="1">
                <a:solidFill>
                  <a:schemeClr val="bg1"/>
                </a:solidFill>
              </a:rPr>
              <a:t>Text here</a:t>
            </a:r>
          </a:p>
        </p:txBody>
      </p:sp>
      <p:grpSp>
        <p:nvGrpSpPr>
          <p:cNvPr id="2" name="Group 1">
            <a:extLst>
              <a:ext uri="{FF2B5EF4-FFF2-40B4-BE49-F238E27FC236}">
                <a16:creationId xmlns:a16="http://schemas.microsoft.com/office/drawing/2014/main" id="{5FDA27CC-B1E2-21F7-7033-79210B170B75}"/>
              </a:ext>
            </a:extLst>
          </p:cNvPr>
          <p:cNvGrpSpPr/>
          <p:nvPr/>
        </p:nvGrpSpPr>
        <p:grpSpPr>
          <a:xfrm>
            <a:off x="2396446" y="3725843"/>
            <a:ext cx="6858000" cy="1971287"/>
            <a:chOff x="755763" y="3995376"/>
            <a:chExt cx="6858000" cy="1971287"/>
          </a:xfrm>
          <a:solidFill>
            <a:schemeClr val="accent5">
              <a:lumMod val="20000"/>
              <a:lumOff val="80000"/>
            </a:schemeClr>
          </a:solidFill>
        </p:grpSpPr>
        <p:grpSp>
          <p:nvGrpSpPr>
            <p:cNvPr id="3" name="Group 2">
              <a:extLst>
                <a:ext uri="{FF2B5EF4-FFF2-40B4-BE49-F238E27FC236}">
                  <a16:creationId xmlns:a16="http://schemas.microsoft.com/office/drawing/2014/main" id="{FA92F266-022A-143E-2FEF-F4D47462F869}"/>
                </a:ext>
              </a:extLst>
            </p:cNvPr>
            <p:cNvGrpSpPr/>
            <p:nvPr/>
          </p:nvGrpSpPr>
          <p:grpSpPr>
            <a:xfrm>
              <a:off x="755763" y="4567635"/>
              <a:ext cx="6858000" cy="1399028"/>
              <a:chOff x="293088" y="2041079"/>
              <a:chExt cx="6848589" cy="1397752"/>
            </a:xfrm>
            <a:grpFill/>
            <a:effectLst/>
          </p:grpSpPr>
          <p:sp>
            <p:nvSpPr>
              <p:cNvPr id="23" name="Rounded Rectangle 3">
                <a:extLst>
                  <a:ext uri="{FF2B5EF4-FFF2-40B4-BE49-F238E27FC236}">
                    <a16:creationId xmlns:a16="http://schemas.microsoft.com/office/drawing/2014/main" id="{2146FADF-6BFF-0E93-8498-528EF09C8B50}"/>
                  </a:ext>
                </a:extLst>
              </p:cNvPr>
              <p:cNvSpPr/>
              <p:nvPr/>
            </p:nvSpPr>
            <p:spPr>
              <a:xfrm>
                <a:off x="293088" y="2041079"/>
                <a:ext cx="6848589" cy="1069258"/>
              </a:xfrm>
              <a:prstGeom prst="roundRect">
                <a:avLst>
                  <a:gd name="adj" fmla="val 4468"/>
                </a:avLst>
              </a:prstGeom>
              <a:solidFill>
                <a:srgbClr val="DD2BC4"/>
              </a:solidFill>
              <a:ln>
                <a:noFill/>
              </a:ln>
              <a:effectLst>
                <a:outerShdw blurRad="381000" dist="38100" dir="8100000" algn="tr" rotWithShape="0">
                  <a:prstClr val="black">
                    <a:alpha val="40000"/>
                  </a:prstClr>
                </a:outerShdw>
              </a:effectLst>
              <a:scene3d>
                <a:camera prst="isometricOffAxis1Top">
                  <a:rot lat="18664799" lon="19558760" rev="2510697"/>
                </a:camera>
                <a:lightRig rig="balanced" dir="t"/>
              </a:scene3d>
              <a:sp3d extrusionH="63500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7FD86C41-7CC1-67A2-90CE-EC6F8BEE87B5}"/>
                  </a:ext>
                </a:extLst>
              </p:cNvPr>
              <p:cNvGrpSpPr>
                <a:grpSpLocks noChangeAspect="1"/>
              </p:cNvGrpSpPr>
              <p:nvPr/>
            </p:nvGrpSpPr>
            <p:grpSpPr>
              <a:xfrm>
                <a:off x="772029" y="2524432"/>
                <a:ext cx="2089484" cy="914399"/>
                <a:chOff x="5405487" y="2428974"/>
                <a:chExt cx="2140771" cy="936843"/>
              </a:xfrm>
              <a:grpFill/>
              <a:scene3d>
                <a:camera prst="isometricOffAxis1Top">
                  <a:rot lat="18664799" lon="19558760" rev="2510697"/>
                </a:camera>
                <a:lightRig rig="balanced" dir="t"/>
              </a:scene3d>
            </p:grpSpPr>
            <p:sp>
              <p:nvSpPr>
                <p:cNvPr id="25" name="Oval 24">
                  <a:extLst>
                    <a:ext uri="{FF2B5EF4-FFF2-40B4-BE49-F238E27FC236}">
                      <a16:creationId xmlns:a16="http://schemas.microsoft.com/office/drawing/2014/main" id="{F232B3A3-F9BD-D499-7976-69BBE2C0779C}"/>
                    </a:ext>
                  </a:extLst>
                </p:cNvPr>
                <p:cNvSpPr/>
                <p:nvPr/>
              </p:nvSpPr>
              <p:spPr>
                <a:xfrm>
                  <a:off x="5405487" y="2428974"/>
                  <a:ext cx="307258" cy="307258"/>
                </a:xfrm>
                <a:prstGeom prst="ellipse">
                  <a:avLst/>
                </a:prstGeom>
                <a:solidFill>
                  <a:srgbClr val="DD2BC4"/>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292DFC09-C810-F281-D7D0-599B372B0ADC}"/>
                    </a:ext>
                  </a:extLst>
                </p:cNvPr>
                <p:cNvSpPr/>
                <p:nvPr/>
              </p:nvSpPr>
              <p:spPr>
                <a:xfrm>
                  <a:off x="5405487" y="3058559"/>
                  <a:ext cx="307258" cy="307258"/>
                </a:xfrm>
                <a:prstGeom prst="ellipse">
                  <a:avLst/>
                </a:prstGeom>
                <a:solidFill>
                  <a:srgbClr val="DD2BC4"/>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E8E40D39-1E7F-CCC7-0EDC-6DE6D2D40F61}"/>
                    </a:ext>
                  </a:extLst>
                </p:cNvPr>
                <p:cNvSpPr/>
                <p:nvPr/>
              </p:nvSpPr>
              <p:spPr>
                <a:xfrm>
                  <a:off x="6016658" y="2428974"/>
                  <a:ext cx="307258" cy="307258"/>
                </a:xfrm>
                <a:prstGeom prst="ellipse">
                  <a:avLst/>
                </a:prstGeom>
                <a:solidFill>
                  <a:srgbClr val="DD2BC4"/>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CCE2D0A2-EB71-7E35-41EC-D8CA7911E3C4}"/>
                    </a:ext>
                  </a:extLst>
                </p:cNvPr>
                <p:cNvSpPr/>
                <p:nvPr/>
              </p:nvSpPr>
              <p:spPr>
                <a:xfrm>
                  <a:off x="6016658" y="3058559"/>
                  <a:ext cx="307258" cy="307258"/>
                </a:xfrm>
                <a:prstGeom prst="ellipse">
                  <a:avLst/>
                </a:prstGeom>
                <a:solidFill>
                  <a:srgbClr val="DD2BC4"/>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62F755E3-1E5C-74D7-68DD-BD1773521E43}"/>
                    </a:ext>
                  </a:extLst>
                </p:cNvPr>
                <p:cNvSpPr/>
                <p:nvPr/>
              </p:nvSpPr>
              <p:spPr>
                <a:xfrm>
                  <a:off x="6627829" y="2428974"/>
                  <a:ext cx="307258" cy="307258"/>
                </a:xfrm>
                <a:prstGeom prst="ellipse">
                  <a:avLst/>
                </a:prstGeom>
                <a:solidFill>
                  <a:srgbClr val="DD2BC4"/>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1F2E78AE-1267-8526-826F-6265721E3C17}"/>
                    </a:ext>
                  </a:extLst>
                </p:cNvPr>
                <p:cNvSpPr/>
                <p:nvPr/>
              </p:nvSpPr>
              <p:spPr>
                <a:xfrm>
                  <a:off x="6627829" y="3058559"/>
                  <a:ext cx="307258" cy="307258"/>
                </a:xfrm>
                <a:prstGeom prst="ellipse">
                  <a:avLst/>
                </a:prstGeom>
                <a:solidFill>
                  <a:srgbClr val="DD2BC4"/>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5BA540BF-185B-A1BA-AAEE-6C9D3B50B64A}"/>
                    </a:ext>
                  </a:extLst>
                </p:cNvPr>
                <p:cNvSpPr/>
                <p:nvPr/>
              </p:nvSpPr>
              <p:spPr>
                <a:xfrm>
                  <a:off x="7239000" y="2428974"/>
                  <a:ext cx="307258" cy="307258"/>
                </a:xfrm>
                <a:prstGeom prst="ellipse">
                  <a:avLst/>
                </a:prstGeom>
                <a:solidFill>
                  <a:srgbClr val="DD2BC4"/>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18D5C5E2-FEC9-54F9-2CC2-8585B73AE9C0}"/>
                    </a:ext>
                  </a:extLst>
                </p:cNvPr>
                <p:cNvSpPr/>
                <p:nvPr/>
              </p:nvSpPr>
              <p:spPr>
                <a:xfrm>
                  <a:off x="7239000" y="3058559"/>
                  <a:ext cx="307258" cy="307258"/>
                </a:xfrm>
                <a:prstGeom prst="ellipse">
                  <a:avLst/>
                </a:prstGeom>
                <a:solidFill>
                  <a:srgbClr val="DD2BC4"/>
                </a:solidFill>
                <a:ln>
                  <a:noFill/>
                </a:ln>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6" name="TextBox 5">
              <a:extLst>
                <a:ext uri="{FF2B5EF4-FFF2-40B4-BE49-F238E27FC236}">
                  <a16:creationId xmlns:a16="http://schemas.microsoft.com/office/drawing/2014/main" id="{B2A4EBDD-DD64-7F43-4905-92BEEA2596A6}"/>
                </a:ext>
              </a:extLst>
            </p:cNvPr>
            <p:cNvSpPr txBox="1"/>
            <p:nvPr/>
          </p:nvSpPr>
          <p:spPr>
            <a:xfrm rot="21540000">
              <a:off x="1835381" y="5358070"/>
              <a:ext cx="5611216" cy="492443"/>
            </a:xfrm>
            <a:prstGeom prst="rect">
              <a:avLst/>
            </a:prstGeom>
            <a:noFill/>
            <a:scene3d>
              <a:camera prst="isometricOffAxis1Right">
                <a:rot lat="1080000" lon="20039998" rev="300000"/>
              </a:camera>
              <a:lightRig rig="threePt" dir="t"/>
            </a:scene3d>
          </p:spPr>
          <p:txBody>
            <a:bodyPr wrap="none" lIns="91440" tIns="45720" rIns="91440" bIns="45720" rtlCol="0" anchor="t">
              <a:spAutoFit/>
            </a:bodyPr>
            <a:lstStyle/>
            <a:p>
              <a:r>
                <a:rPr lang="en-US" sz="2600" b="1" dirty="0">
                  <a:solidFill>
                    <a:schemeClr val="bg1"/>
                  </a:solidFill>
                </a:rPr>
                <a:t>Software Developer Engineer in Testing</a:t>
              </a:r>
            </a:p>
          </p:txBody>
        </p:sp>
        <p:sp>
          <p:nvSpPr>
            <p:cNvPr id="7" name="Oval 6">
              <a:extLst>
                <a:ext uri="{FF2B5EF4-FFF2-40B4-BE49-F238E27FC236}">
                  <a16:creationId xmlns:a16="http://schemas.microsoft.com/office/drawing/2014/main" id="{719A0682-F539-B413-47AF-C70FCB6C0F7F}"/>
                </a:ext>
              </a:extLst>
            </p:cNvPr>
            <p:cNvSpPr/>
            <p:nvPr/>
          </p:nvSpPr>
          <p:spPr>
            <a:xfrm>
              <a:off x="3293220" y="4869636"/>
              <a:ext cx="299897" cy="299897"/>
            </a:xfrm>
            <a:prstGeom prst="ellipse">
              <a:avLst/>
            </a:prstGeom>
            <a:solidFill>
              <a:srgbClr val="DD2BC4"/>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895A3C01-AC18-F14F-7A7F-18496E2EBE74}"/>
                </a:ext>
              </a:extLst>
            </p:cNvPr>
            <p:cNvSpPr/>
            <p:nvPr/>
          </p:nvSpPr>
          <p:spPr>
            <a:xfrm>
              <a:off x="3546823" y="5171637"/>
              <a:ext cx="299897" cy="299897"/>
            </a:xfrm>
            <a:prstGeom prst="ellipse">
              <a:avLst/>
            </a:prstGeom>
            <a:solidFill>
              <a:srgbClr val="DD2BC4"/>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AB8A8925-0392-CA98-2C1D-BCBC7A41DC37}"/>
                </a:ext>
              </a:extLst>
            </p:cNvPr>
            <p:cNvSpPr/>
            <p:nvPr/>
          </p:nvSpPr>
          <p:spPr>
            <a:xfrm>
              <a:off x="3818529" y="4733954"/>
              <a:ext cx="299897" cy="299897"/>
            </a:xfrm>
            <a:prstGeom prst="ellipse">
              <a:avLst/>
            </a:prstGeom>
            <a:solidFill>
              <a:srgbClr val="DD2BC4"/>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EEC67C3B-CFA6-8336-DF98-9159B889D148}"/>
                </a:ext>
              </a:extLst>
            </p:cNvPr>
            <p:cNvSpPr/>
            <p:nvPr/>
          </p:nvSpPr>
          <p:spPr>
            <a:xfrm>
              <a:off x="4026840" y="5049871"/>
              <a:ext cx="299897" cy="299897"/>
            </a:xfrm>
            <a:prstGeom prst="ellipse">
              <a:avLst/>
            </a:prstGeom>
            <a:solidFill>
              <a:srgbClr val="DD2BC4"/>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236B2DEF-DA21-0A64-DFDA-1570ADE263A9}"/>
                </a:ext>
              </a:extLst>
            </p:cNvPr>
            <p:cNvSpPr/>
            <p:nvPr/>
          </p:nvSpPr>
          <p:spPr>
            <a:xfrm>
              <a:off x="4340805" y="4599631"/>
              <a:ext cx="299897" cy="299897"/>
            </a:xfrm>
            <a:prstGeom prst="ellipse">
              <a:avLst/>
            </a:prstGeom>
            <a:solidFill>
              <a:srgbClr val="DD2BC4"/>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3268D0E6-2A3F-8E14-4E46-8A14AC843701}"/>
                </a:ext>
              </a:extLst>
            </p:cNvPr>
            <p:cNvSpPr/>
            <p:nvPr/>
          </p:nvSpPr>
          <p:spPr>
            <a:xfrm>
              <a:off x="4504964" y="4927127"/>
              <a:ext cx="299897" cy="299897"/>
            </a:xfrm>
            <a:prstGeom prst="ellipse">
              <a:avLst/>
            </a:prstGeom>
            <a:solidFill>
              <a:srgbClr val="DD2BC4"/>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E2194A36-D931-012B-391A-DCE6A5105D0E}"/>
                </a:ext>
              </a:extLst>
            </p:cNvPr>
            <p:cNvSpPr/>
            <p:nvPr/>
          </p:nvSpPr>
          <p:spPr>
            <a:xfrm>
              <a:off x="4795625" y="4477051"/>
              <a:ext cx="299897" cy="299897"/>
            </a:xfrm>
            <a:prstGeom prst="ellipse">
              <a:avLst/>
            </a:prstGeom>
            <a:solidFill>
              <a:srgbClr val="DD2BC4"/>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8B0DC77C-B25A-669A-5D27-8D16C9DD60E3}"/>
                </a:ext>
              </a:extLst>
            </p:cNvPr>
            <p:cNvSpPr/>
            <p:nvPr/>
          </p:nvSpPr>
          <p:spPr>
            <a:xfrm>
              <a:off x="4985210" y="4791214"/>
              <a:ext cx="299897" cy="299897"/>
            </a:xfrm>
            <a:prstGeom prst="ellipse">
              <a:avLst/>
            </a:prstGeom>
            <a:solidFill>
              <a:srgbClr val="DD2BC4"/>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42E7CA9A-8453-5B2F-65B0-FFD271C55E82}"/>
                </a:ext>
              </a:extLst>
            </p:cNvPr>
            <p:cNvSpPr/>
            <p:nvPr/>
          </p:nvSpPr>
          <p:spPr>
            <a:xfrm>
              <a:off x="5268917" y="4361011"/>
              <a:ext cx="299897" cy="299897"/>
            </a:xfrm>
            <a:prstGeom prst="ellipse">
              <a:avLst/>
            </a:prstGeom>
            <a:solidFill>
              <a:srgbClr val="DD2BC4"/>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E25E682F-A8AC-2C55-E6FF-71395D12BFF9}"/>
                </a:ext>
              </a:extLst>
            </p:cNvPr>
            <p:cNvSpPr/>
            <p:nvPr/>
          </p:nvSpPr>
          <p:spPr>
            <a:xfrm>
              <a:off x="5457044" y="4669969"/>
              <a:ext cx="299897" cy="299897"/>
            </a:xfrm>
            <a:prstGeom prst="ellipse">
              <a:avLst/>
            </a:prstGeom>
            <a:solidFill>
              <a:srgbClr val="DD2BC4"/>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5A19EC1E-6C26-4EB5-C53F-D53B9490EBB2}"/>
                </a:ext>
              </a:extLst>
            </p:cNvPr>
            <p:cNvSpPr/>
            <p:nvPr/>
          </p:nvSpPr>
          <p:spPr>
            <a:xfrm>
              <a:off x="5737579" y="4227258"/>
              <a:ext cx="299897" cy="299897"/>
            </a:xfrm>
            <a:prstGeom prst="ellipse">
              <a:avLst/>
            </a:prstGeom>
            <a:solidFill>
              <a:srgbClr val="DD2BC4"/>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2CD002C8-74B3-AA0D-758A-07D2D21E3732}"/>
                </a:ext>
              </a:extLst>
            </p:cNvPr>
            <p:cNvSpPr/>
            <p:nvPr/>
          </p:nvSpPr>
          <p:spPr>
            <a:xfrm>
              <a:off x="5923185" y="4557639"/>
              <a:ext cx="299897" cy="299897"/>
            </a:xfrm>
            <a:prstGeom prst="ellipse">
              <a:avLst/>
            </a:prstGeom>
            <a:solidFill>
              <a:srgbClr val="DD2BC4"/>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1DD9D8CC-04EC-E069-15B8-C8C3487ECEE7}"/>
                </a:ext>
              </a:extLst>
            </p:cNvPr>
            <p:cNvSpPr/>
            <p:nvPr/>
          </p:nvSpPr>
          <p:spPr>
            <a:xfrm>
              <a:off x="6196661" y="4120731"/>
              <a:ext cx="299897" cy="299897"/>
            </a:xfrm>
            <a:prstGeom prst="ellipse">
              <a:avLst/>
            </a:prstGeom>
            <a:solidFill>
              <a:srgbClr val="DD2BC4"/>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8479649C-81DB-23EC-7316-8D4CC287602C}"/>
                </a:ext>
              </a:extLst>
            </p:cNvPr>
            <p:cNvSpPr/>
            <p:nvPr/>
          </p:nvSpPr>
          <p:spPr>
            <a:xfrm>
              <a:off x="6384455" y="4424821"/>
              <a:ext cx="299897" cy="299897"/>
            </a:xfrm>
            <a:prstGeom prst="ellipse">
              <a:avLst/>
            </a:prstGeom>
            <a:solidFill>
              <a:srgbClr val="DD2BC4"/>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20523302-A42F-EDFF-D7F0-3C9435EE1785}"/>
                </a:ext>
              </a:extLst>
            </p:cNvPr>
            <p:cNvSpPr/>
            <p:nvPr/>
          </p:nvSpPr>
          <p:spPr>
            <a:xfrm>
              <a:off x="6647408" y="3995376"/>
              <a:ext cx="299897" cy="299897"/>
            </a:xfrm>
            <a:prstGeom prst="ellipse">
              <a:avLst/>
            </a:prstGeom>
            <a:solidFill>
              <a:srgbClr val="DD2BC4"/>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30901766-8AFB-1CAA-6695-111B59BEA394}"/>
                </a:ext>
              </a:extLst>
            </p:cNvPr>
            <p:cNvSpPr/>
            <p:nvPr/>
          </p:nvSpPr>
          <p:spPr>
            <a:xfrm>
              <a:off x="6854469" y="4298981"/>
              <a:ext cx="299897" cy="299897"/>
            </a:xfrm>
            <a:prstGeom prst="ellipse">
              <a:avLst/>
            </a:prstGeom>
            <a:solidFill>
              <a:srgbClr val="DD2BC4"/>
            </a:solidFill>
            <a:ln>
              <a:noFill/>
            </a:ln>
            <a:scene3d>
              <a:camera prst="isometricOffAxis1Top">
                <a:rot lat="18664799" lon="19558760" rev="2510697"/>
              </a:camera>
              <a:lightRig rig="balanced" dir="t"/>
            </a:scene3d>
            <a:sp3d extrusionH="120650" prstMaterial="plastic">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884212410"/>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6_Office Theme">
  <a:themeElements>
    <a:clrScheme name="GOODS &amp; SERVICES - 2024">
      <a:dk1>
        <a:srgbClr val="000000"/>
      </a:dk1>
      <a:lt1>
        <a:srgbClr val="FFFFFF"/>
      </a:lt1>
      <a:dk2>
        <a:srgbClr val="1F1F1F"/>
      </a:dk2>
      <a:lt2>
        <a:srgbClr val="FCF8F0"/>
      </a:lt2>
      <a:accent1>
        <a:srgbClr val="FB6B38"/>
      </a:accent1>
      <a:accent2>
        <a:srgbClr val="52C8EB"/>
      </a:accent2>
      <a:accent3>
        <a:srgbClr val="FEDA38"/>
      </a:accent3>
      <a:accent4>
        <a:srgbClr val="30BB87"/>
      </a:accent4>
      <a:accent5>
        <a:srgbClr val="A09B96"/>
      </a:accent5>
      <a:accent6>
        <a:srgbClr val="FEB9A2"/>
      </a:accent6>
      <a:hlink>
        <a:srgbClr val="FB6B38"/>
      </a:hlink>
      <a:folHlink>
        <a:srgbClr val="FB6B3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a628b1c1-f6c9-42da-b686-95a9e2e84c5a" xsi:nil="true"/>
    <lcf76f155ced4ddcb4097134ff3c332f xmlns="c1dc155f-5501-4742-9b69-63aea2aa0191">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1AEC978C0765F428C3007C2B674CA1D" ma:contentTypeVersion="17" ma:contentTypeDescription="Create a new document." ma:contentTypeScope="" ma:versionID="f7a33259c4091496e6694f8dcbe7267a">
  <xsd:schema xmlns:xsd="http://www.w3.org/2001/XMLSchema" xmlns:xs="http://www.w3.org/2001/XMLSchema" xmlns:p="http://schemas.microsoft.com/office/2006/metadata/properties" xmlns:ns2="c1dc155f-5501-4742-9b69-63aea2aa0191" xmlns:ns3="a628b1c1-f6c9-42da-b686-95a9e2e84c5a" targetNamespace="http://schemas.microsoft.com/office/2006/metadata/properties" ma:root="true" ma:fieldsID="398296d494e135f241e534c2f5400a32" ns2:_="" ns3:_="">
    <xsd:import namespace="c1dc155f-5501-4742-9b69-63aea2aa0191"/>
    <xsd:import namespace="a628b1c1-f6c9-42da-b686-95a9e2e84c5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lcf76f155ced4ddcb4097134ff3c332f" minOccurs="0"/>
                <xsd:element ref="ns3:TaxCatchAll"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1dc155f-5501-4742-9b69-63aea2aa01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c80619b8-3445-43b6-931d-07c1851f2832" ma:termSetId="09814cd3-568e-fe90-9814-8d621ff8fb84" ma:anchorId="fba54fb3-c3e1-fe81-a776-ca4b69148c4d" ma:open="true" ma:isKeyword="false">
      <xsd:complexType>
        <xsd:sequence>
          <xsd:element ref="pc:Terms" minOccurs="0" maxOccurs="1"/>
        </xsd:sequence>
      </xsd:complex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628b1c1-f6c9-42da-b686-95a9e2e84c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4bf0e81d-c425-4726-99b8-7870dc96285a}" ma:internalName="TaxCatchAll" ma:showField="CatchAllData" ma:web="a628b1c1-f6c9-42da-b686-95a9e2e84c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32FBBEF-0131-4D8D-9208-874C1B880AB7}">
  <ds:schemaRefs>
    <ds:schemaRef ds:uri="a628b1c1-f6c9-42da-b686-95a9e2e84c5a"/>
    <ds:schemaRef ds:uri="c1dc155f-5501-4742-9b69-63aea2aa019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81478CFE-70D2-4269-8E49-8D91D99BE1AF}">
  <ds:schemaRefs>
    <ds:schemaRef ds:uri="http://schemas.microsoft.com/sharepoint/v3/contenttype/forms"/>
  </ds:schemaRefs>
</ds:datastoreItem>
</file>

<file path=customXml/itemProps3.xml><?xml version="1.0" encoding="utf-8"?>
<ds:datastoreItem xmlns:ds="http://schemas.openxmlformats.org/officeDocument/2006/customXml" ds:itemID="{E01F6DCE-AE2E-4B4D-AA04-1FBD12455FCA}">
  <ds:schemaRefs>
    <ds:schemaRef ds:uri="a628b1c1-f6c9-42da-b686-95a9e2e84c5a"/>
    <ds:schemaRef ds:uri="c1dc155f-5501-4742-9b69-63aea2aa019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115</TotalTime>
  <Words>1641</Words>
  <Application>Microsoft Office PowerPoint</Application>
  <PresentationFormat>Widescreen</PresentationFormat>
  <Paragraphs>198</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Aptos</vt:lpstr>
      <vt:lpstr>Arial</vt:lpstr>
      <vt:lpstr>Calibri</vt:lpstr>
      <vt:lpstr>Suisse Intl</vt:lpstr>
      <vt:lpstr>6_Office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Carlos Choc</dc:creator>
  <cp:lastModifiedBy>Marco Chan</cp:lastModifiedBy>
  <cp:revision>1</cp:revision>
  <dcterms:created xsi:type="dcterms:W3CDTF">2025-03-06T18:05:03Z</dcterms:created>
  <dcterms:modified xsi:type="dcterms:W3CDTF">2025-09-22T20:14:04Z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0x010100B1AEC978C0765F428C3007C2B674CA1D</vt:lpwstr>
  </property>
  <property fmtid="{D5CDD505-2E9C-101B-9397-08002B2CF9AE}" pid="3" name="MediaServiceImageTags">
    <vt:lpwstr/>
  </property>
</Properties>
</file>