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7" r:id="rId6"/>
    <p:sldId id="360" r:id="rId7"/>
    <p:sldId id="361" r:id="rId8"/>
    <p:sldId id="362" r:id="rId9"/>
    <p:sldId id="270" r:id="rId10"/>
    <p:sldId id="3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3366FF"/>
    <a:srgbClr val="0000FF"/>
    <a:srgbClr val="7DC9D6"/>
    <a:srgbClr val="5F5F5F"/>
    <a:srgbClr val="E77E6D"/>
    <a:srgbClr val="F0AE57"/>
    <a:srgbClr val="FFED7D"/>
    <a:srgbClr val="F4D55D"/>
    <a:srgbClr val="C76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53"/>
  </p:normalViewPr>
  <p:slideViewPr>
    <p:cSldViewPr snapToGrid="0" snapToObjects="1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0" d="100"/>
          <a:sy n="130" d="100"/>
        </p:scale>
        <p:origin x="43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19FC9-33FA-F046-9914-092FA00F391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5475A-A54A-F549-B2A4-783D4E7D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3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7008B-4528-4644-BC64-D6583F3B705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9E325-13E2-9F4A-A939-569F1614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t="8046" b="11905"/>
          <a:stretch/>
        </p:blipFill>
        <p:spPr>
          <a:xfrm>
            <a:off x="0" y="0"/>
            <a:ext cx="77216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46720" y="1338580"/>
            <a:ext cx="3840480" cy="4432300"/>
          </a:xfrm>
        </p:spPr>
        <p:txBody>
          <a:bodyPr lIns="0" tIns="0" rIns="0" bIns="0" anchor="b"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The 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0" y="6030121"/>
            <a:ext cx="3586480" cy="61451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8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20" y="272288"/>
            <a:ext cx="11511280" cy="6199632"/>
          </a:xfrm>
        </p:spPr>
        <p:txBody>
          <a:bodyPr lIns="457200" tIns="457200" rIns="457200" bIns="457200" anchor="ctr" anchorCtr="0">
            <a:normAutofit/>
          </a:bodyPr>
          <a:lstStyle>
            <a:lvl1pPr algn="ctr"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Make a Big Statement here for impact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20" y="272288"/>
            <a:ext cx="11511280" cy="6199632"/>
          </a:xfrm>
        </p:spPr>
        <p:txBody>
          <a:bodyPr lIns="457200" tIns="457200" rIns="457200" bIns="457200" anchor="ctr" anchorCtr="0">
            <a:normAutofit/>
          </a:bodyPr>
          <a:lstStyle>
            <a:lvl1pPr algn="ctr">
              <a:defRPr sz="9600">
                <a:solidFill>
                  <a:srgbClr val="7DC9D6"/>
                </a:solidFill>
              </a:defRPr>
            </a:lvl1pPr>
          </a:lstStyle>
          <a:p>
            <a:r>
              <a:rPr lang="en-US" dirty="0"/>
              <a:t>Make a Big Statement here for impact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272606"/>
            <a:ext cx="11511280" cy="4604194"/>
          </a:xfrm>
        </p:spPr>
        <p:txBody>
          <a:bodyPr lIns="457200" tIns="0" rIns="457200" bIns="0" anchor="b" anchorCtr="0">
            <a:normAutofit/>
          </a:bodyPr>
          <a:lstStyle>
            <a:lvl1pPr algn="l">
              <a:defRPr sz="12000">
                <a:solidFill>
                  <a:srgbClr val="C7635A"/>
                </a:solidFill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4876800"/>
            <a:ext cx="11510962" cy="1595120"/>
          </a:xfrm>
        </p:spPr>
        <p:txBody>
          <a:bodyPr lIns="548640" rIns="457200"/>
          <a:lstStyle>
            <a:lvl1pPr>
              <a:defRPr>
                <a:solidFill>
                  <a:srgbClr val="C7635A"/>
                </a:solidFill>
              </a:defRPr>
            </a:lvl1pPr>
            <a:lvl2pPr>
              <a:defRPr>
                <a:solidFill>
                  <a:srgbClr val="C7635A"/>
                </a:solidFill>
              </a:defRPr>
            </a:lvl2pPr>
            <a:lvl3pPr>
              <a:defRPr>
                <a:solidFill>
                  <a:srgbClr val="C7635A"/>
                </a:solidFill>
              </a:defRPr>
            </a:lvl3pPr>
            <a:lvl4pPr>
              <a:defRPr>
                <a:solidFill>
                  <a:srgbClr val="C7635A"/>
                </a:solidFill>
              </a:defRPr>
            </a:lvl4pPr>
            <a:lvl5pPr>
              <a:defRPr>
                <a:solidFill>
                  <a:srgbClr val="C7635A"/>
                </a:solidFill>
              </a:defRPr>
            </a:lvl5pPr>
            <a:lvl6pPr>
              <a:defRPr>
                <a:solidFill>
                  <a:srgbClr val="C7635A"/>
                </a:solidFill>
              </a:defRPr>
            </a:lvl6pPr>
            <a:lvl7pPr>
              <a:defRPr>
                <a:solidFill>
                  <a:srgbClr val="C7635A"/>
                </a:solidFill>
              </a:defRPr>
            </a:lvl7pPr>
            <a:lvl8pPr>
              <a:defRPr>
                <a:solidFill>
                  <a:srgbClr val="C7635A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272606"/>
            <a:ext cx="11511280" cy="4604194"/>
          </a:xfrm>
        </p:spPr>
        <p:txBody>
          <a:bodyPr lIns="457200" tIns="0" rIns="457200" bIns="0" anchor="b" anchorCtr="0">
            <a:normAutofit/>
          </a:bodyPr>
          <a:lstStyle>
            <a:lvl1pPr algn="l">
              <a:defRPr sz="12000">
                <a:solidFill>
                  <a:srgbClr val="F4D55D"/>
                </a:solidFill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4876800"/>
            <a:ext cx="11510962" cy="1595120"/>
          </a:xfrm>
        </p:spPr>
        <p:txBody>
          <a:bodyPr lIns="548640" rIns="457200"/>
          <a:lstStyle>
            <a:lvl1pPr>
              <a:defRPr>
                <a:solidFill>
                  <a:srgbClr val="FFED7D"/>
                </a:solidFill>
              </a:defRPr>
            </a:lvl1pPr>
            <a:lvl2pPr>
              <a:defRPr>
                <a:solidFill>
                  <a:srgbClr val="FFED7D"/>
                </a:solidFill>
              </a:defRPr>
            </a:lvl2pPr>
            <a:lvl3pPr>
              <a:defRPr>
                <a:solidFill>
                  <a:srgbClr val="FFED7D"/>
                </a:solidFill>
              </a:defRPr>
            </a:lvl3pPr>
            <a:lvl4pPr>
              <a:defRPr>
                <a:solidFill>
                  <a:srgbClr val="FFED7D"/>
                </a:solidFill>
              </a:defRPr>
            </a:lvl4pPr>
            <a:lvl5pPr>
              <a:defRPr>
                <a:solidFill>
                  <a:srgbClr val="FFED7D"/>
                </a:solidFill>
              </a:defRPr>
            </a:lvl5pPr>
            <a:lvl6pPr>
              <a:defRPr>
                <a:solidFill>
                  <a:srgbClr val="FFED7D"/>
                </a:solidFill>
              </a:defRPr>
            </a:lvl6pPr>
            <a:lvl7pPr>
              <a:defRPr>
                <a:solidFill>
                  <a:srgbClr val="FFED7D"/>
                </a:solidFill>
              </a:defRPr>
            </a:lvl7pPr>
            <a:lvl8pPr>
              <a:defRPr>
                <a:solidFill>
                  <a:srgbClr val="FFED7D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342900"/>
            <a:ext cx="5769864" cy="6199632"/>
          </a:xfrm>
        </p:spPr>
        <p:txBody>
          <a:bodyPr lIns="457200" tIns="457200" rIns="457200" bIns="457200" anchor="ctr" anchorCtr="0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Sub-Section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3268960" y="31800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700" b="0" i="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115050" y="342900"/>
            <a:ext cx="5760720" cy="6199188"/>
          </a:xfrm>
        </p:spPr>
        <p:txBody>
          <a:bodyPr lIns="457200" rIns="4572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342900"/>
            <a:ext cx="5769864" cy="6199632"/>
          </a:xfrm>
        </p:spPr>
        <p:txBody>
          <a:bodyPr lIns="457200" tIns="457200" rIns="457200" bIns="457200" anchor="ctr" anchorCtr="0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Sub-Section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3268960" y="31800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700" b="0" i="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115050" y="342900"/>
            <a:ext cx="5760720" cy="6199188"/>
          </a:xfrm>
        </p:spPr>
        <p:txBody>
          <a:bodyPr lIns="457200" rIns="4572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841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342900"/>
            <a:ext cx="5769864" cy="6199632"/>
          </a:xfrm>
        </p:spPr>
        <p:txBody>
          <a:bodyPr lIns="457200" tIns="457200" rIns="457200" bIns="457200" anchor="ctr" anchorCtr="0">
            <a:normAutofit/>
          </a:bodyPr>
          <a:lstStyle>
            <a:lvl1pPr algn="l">
              <a:defRPr sz="8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Internal Sub-Section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3268960" y="31800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700" b="0" i="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115050" y="342900"/>
            <a:ext cx="5760720" cy="6199188"/>
          </a:xfrm>
        </p:spPr>
        <p:txBody>
          <a:bodyPr lIns="457200" rIns="457200" anchor="ctr" anchorCtr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8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AS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272606"/>
            <a:ext cx="11511280" cy="4604194"/>
          </a:xfrm>
        </p:spPr>
        <p:txBody>
          <a:bodyPr lIns="457200" tIns="0" rIns="457200" bIns="0" anchor="b" anchorCtr="0">
            <a:normAutofit/>
          </a:bodyPr>
          <a:lstStyle>
            <a:lvl1pPr algn="l">
              <a:defRPr sz="1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Internal Divider Slide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4876800"/>
            <a:ext cx="11510962" cy="1595120"/>
          </a:xfrm>
        </p:spPr>
        <p:txBody>
          <a:bodyPr lIns="548640" rIns="45720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>
              <a:defRPr>
                <a:solidFill>
                  <a:srgbClr val="FFED7D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	</a:t>
            </a:r>
          </a:p>
        </p:txBody>
      </p:sp>
    </p:spTree>
    <p:extLst>
      <p:ext uri="{BB962C8B-B14F-4D97-AF65-F5344CB8AC3E}">
        <p14:creationId xmlns:p14="http://schemas.microsoft.com/office/powerpoint/2010/main" val="3517994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Quote BAS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20" y="1843639"/>
            <a:ext cx="11511280" cy="5068073"/>
          </a:xfrm>
        </p:spPr>
        <p:txBody>
          <a:bodyPr lIns="457200" tIns="0" rIns="457200" bIns="0" anchor="t" anchorCtr="0">
            <a:normAutofit/>
          </a:bodyPr>
          <a:lstStyle>
            <a:lvl1pPr algn="ctr">
              <a:defRPr sz="9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Internal Use big quote here for impact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75921" y="713770"/>
            <a:ext cx="11511280" cy="156966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/>
            <a:r>
              <a:rPr lang="en-US" sz="120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Gothic LT" charset="0"/>
                <a:ea typeface="ITC Avant Garde Gothic LT" charset="0"/>
                <a:cs typeface="ITC Avant Garde Gothic LT" charset="0"/>
              </a:rPr>
              <a:t>”</a:t>
            </a:r>
            <a:endParaRPr lang="en-US" sz="12000" b="0" i="0" dirty="0">
              <a:solidFill>
                <a:schemeClr val="tx1">
                  <a:lumMod val="65000"/>
                  <a:lumOff val="35000"/>
                </a:schemeClr>
              </a:solidFill>
              <a:latin typeface="ITC Avant Garde Gothic LT" charset="0"/>
              <a:ea typeface="ITC Avant Garde Gothic LT" charset="0"/>
              <a:cs typeface="ITC Avant Garde Gothic 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82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 BAS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20" y="272288"/>
            <a:ext cx="11511280" cy="6199632"/>
          </a:xfrm>
        </p:spPr>
        <p:txBody>
          <a:bodyPr lIns="457200" tIns="457200" rIns="457200" bIns="457200" anchor="ctr" anchorCtr="0">
            <a:normAutofit/>
          </a:bodyPr>
          <a:lstStyle>
            <a:lvl1pPr algn="ctr">
              <a:defRPr sz="9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Internal Use Statement here for impact </a:t>
            </a:r>
          </a:p>
        </p:txBody>
      </p:sp>
    </p:spTree>
    <p:extLst>
      <p:ext uri="{BB962C8B-B14F-4D97-AF65-F5344CB8AC3E}">
        <p14:creationId xmlns:p14="http://schemas.microsoft.com/office/powerpoint/2010/main" val="685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46720" y="1338580"/>
            <a:ext cx="3840480" cy="4432300"/>
          </a:xfrm>
        </p:spPr>
        <p:txBody>
          <a:bodyPr lIns="0" tIns="0" rIns="0" bIns="0" anchor="b">
            <a:noAutofit/>
          </a:bodyPr>
          <a:lstStyle>
            <a:lvl1pPr algn="l">
              <a:defRPr sz="4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Enter The 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0" y="6030121"/>
            <a:ext cx="3586480" cy="61451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48322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t="8046" b="11905"/>
          <a:stretch/>
        </p:blipFill>
        <p:spPr>
          <a:xfrm>
            <a:off x="0" y="0"/>
            <a:ext cx="77216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81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809" y="1668018"/>
            <a:ext cx="11256391" cy="4874513"/>
          </a:xfrm>
        </p:spPr>
        <p:txBody>
          <a:bodyPr lIns="457200" tIns="228600" rIns="457200" bIns="457200" anchor="t" anchorCtr="0"/>
          <a:lstStyle>
            <a:lvl1pPr>
              <a:defRPr>
                <a:solidFill>
                  <a:srgbClr val="F0AE57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07" y="342456"/>
            <a:ext cx="11256393" cy="1325563"/>
          </a:xfrm>
        </p:spPr>
        <p:txBody>
          <a:bodyPr lIns="457200">
            <a:normAutofit/>
          </a:bodyPr>
          <a:lstStyle>
            <a:lvl1pPr>
              <a:defRPr sz="4000">
                <a:solidFill>
                  <a:srgbClr val="E77E6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07" y="342456"/>
            <a:ext cx="11256393" cy="1325563"/>
          </a:xfrm>
        </p:spPr>
        <p:txBody>
          <a:bodyPr lIns="457200">
            <a:normAutofit/>
          </a:bodyPr>
          <a:lstStyle>
            <a:lvl1pPr>
              <a:defRPr sz="4000">
                <a:solidFill>
                  <a:srgbClr val="E77E6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809" y="1668018"/>
            <a:ext cx="11256391" cy="4874513"/>
          </a:xfrm>
        </p:spPr>
        <p:txBody>
          <a:bodyPr lIns="457200" tIns="228600" rIns="457200" bIns="457200" numCol="2" spcCol="228600" anchor="t" anchorCtr="0"/>
          <a:lstStyle>
            <a:lvl1pPr>
              <a:defRPr>
                <a:solidFill>
                  <a:srgbClr val="F0AE57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07" y="342456"/>
            <a:ext cx="11256393" cy="1325563"/>
          </a:xfrm>
        </p:spPr>
        <p:txBody>
          <a:bodyPr lIns="457200">
            <a:normAutofit/>
          </a:bodyPr>
          <a:lstStyle>
            <a:lvl1pPr>
              <a:defRPr sz="4000">
                <a:solidFill>
                  <a:srgbClr val="E77E6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201920" y="0"/>
            <a:ext cx="6990079" cy="6858000"/>
          </a:xfrm>
        </p:spPr>
        <p:txBody>
          <a:bodyPr tIns="91440" bIns="9144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809" y="342900"/>
            <a:ext cx="4571111" cy="6199632"/>
          </a:xfrm>
        </p:spPr>
        <p:txBody>
          <a:bodyPr lIns="457200" tIns="228600" rIns="548640" bIns="457200" anchor="t" anchorCtr="0"/>
          <a:lstStyle>
            <a:lvl1pPr>
              <a:defRPr>
                <a:solidFill>
                  <a:srgbClr val="F0AE57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-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201920" y="0"/>
            <a:ext cx="6990079" cy="5232844"/>
          </a:xfrm>
        </p:spPr>
        <p:txBody>
          <a:bodyPr tIns="91440" bIns="9144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809" y="342900"/>
            <a:ext cx="4571111" cy="6199632"/>
          </a:xfrm>
        </p:spPr>
        <p:txBody>
          <a:bodyPr lIns="457200" tIns="228600" rIns="548640" bIns="457200" anchor="t" anchorCtr="0"/>
          <a:lstStyle>
            <a:lvl1pPr>
              <a:defRPr>
                <a:solidFill>
                  <a:srgbClr val="F0AE57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01920" y="5232844"/>
            <a:ext cx="6685281" cy="1309688"/>
          </a:xfrm>
        </p:spPr>
        <p:txBody>
          <a:bodyPr lIns="91440"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>
              <a:defRPr/>
            </a:lvl5pPr>
            <a:lvl6pPr algn="r">
              <a:defRPr/>
            </a:lvl6pPr>
            <a:lvl7pPr algn="r">
              <a:defRPr/>
            </a:lvl7pPr>
            <a:lvl8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slid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12AF48-D69B-784F-B059-CE1CF4F5A9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15" y="2146301"/>
            <a:ext cx="10237770" cy="3001434"/>
          </a:xfrm>
          <a:prstGeom prst="rect">
            <a:avLst/>
          </a:prstGeom>
        </p:spPr>
      </p:pic>
      <p:sp>
        <p:nvSpPr>
          <p:cNvPr id="5" name="© 2019 NearShore Technology, LLC. All rights reserved.">
            <a:extLst>
              <a:ext uri="{FF2B5EF4-FFF2-40B4-BE49-F238E27FC236}">
                <a16:creationId xmlns:a16="http://schemas.microsoft.com/office/drawing/2014/main" id="{A479401D-0C8C-1641-BFF1-809C7179D7F5}"/>
              </a:ext>
            </a:extLst>
          </p:cNvPr>
          <p:cNvSpPr txBox="1"/>
          <p:nvPr userDrawn="1"/>
        </p:nvSpPr>
        <p:spPr>
          <a:xfrm>
            <a:off x="499534" y="6341358"/>
            <a:ext cx="7729546" cy="365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120000"/>
              </a:lnSpc>
              <a:spcBef>
                <a:spcPts val="3600"/>
              </a:spcBef>
              <a:defRPr sz="18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00" b="0" i="0" dirty="0">
                <a:latin typeface="Helvetica" pitchFamily="2" charset="0"/>
              </a:rPr>
              <a:t>© 20</a:t>
            </a:r>
            <a:r>
              <a:rPr lang="en-US" sz="900" b="0" i="0" dirty="0">
                <a:latin typeface="Helvetica" pitchFamily="2" charset="0"/>
              </a:rPr>
              <a:t>22</a:t>
            </a:r>
            <a:r>
              <a:rPr sz="900" b="0" i="0" dirty="0">
                <a:latin typeface="Helvetica" pitchFamily="2" charset="0"/>
              </a:rPr>
              <a:t> </a:t>
            </a:r>
            <a:r>
              <a:rPr sz="900" b="0" i="0" dirty="0" err="1">
                <a:latin typeface="Helvetica" pitchFamily="2" charset="0"/>
              </a:rPr>
              <a:t>NearShore</a:t>
            </a:r>
            <a:r>
              <a:rPr sz="900" b="0" i="0" dirty="0">
                <a:latin typeface="Helvetica" pitchFamily="2" charset="0"/>
              </a:rPr>
              <a:t> Technology,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12448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342900"/>
            <a:ext cx="5769864" cy="6199632"/>
          </a:xfrm>
        </p:spPr>
        <p:txBody>
          <a:bodyPr tIns="91440" bIns="91440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0160" y="342900"/>
            <a:ext cx="3972560" cy="619963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4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Copy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5304" y="342900"/>
            <a:ext cx="5487416" cy="6199632"/>
          </a:xfrm>
        </p:spPr>
        <p:txBody>
          <a:bodyPr lIns="457200" tIns="457200" rIns="457200" bIns="457200" anchor="ctr" anchorCtr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342900"/>
            <a:ext cx="5769864" cy="6199632"/>
          </a:xfrm>
        </p:spPr>
        <p:txBody>
          <a:bodyPr lIns="457200" tIns="457200" rIns="457200" bIns="457200" anchor="ctr" anchorCtr="0">
            <a:normAutofit/>
          </a:bodyPr>
          <a:lstStyle>
            <a:lvl1pPr algn="l">
              <a:defRPr sz="6400">
                <a:solidFill>
                  <a:srgbClr val="FF7264"/>
                </a:solidFill>
              </a:defRPr>
            </a:lvl1pPr>
          </a:lstStyle>
          <a:p>
            <a:r>
              <a:rPr lang="en-US" dirty="0"/>
              <a:t>Big Copy</a:t>
            </a:r>
            <a:br>
              <a:rPr lang="en-US" dirty="0"/>
            </a:br>
            <a:r>
              <a:rPr lang="en-US" dirty="0"/>
              <a:t>On the Sidebar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Sidebar -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5304" y="342900"/>
            <a:ext cx="5487416" cy="6199632"/>
          </a:xfrm>
        </p:spPr>
        <p:txBody>
          <a:bodyPr lIns="457200" tIns="457200" rIns="457200" bIns="457200" anchor="ctr" anchorCtr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342900"/>
            <a:ext cx="5769864" cy="4889500"/>
          </a:xfrm>
        </p:spPr>
        <p:txBody>
          <a:bodyPr lIns="457200" tIns="457200" rIns="457200" bIns="457200" anchor="ctr" anchorCtr="0">
            <a:normAutofit/>
          </a:bodyPr>
          <a:lstStyle>
            <a:lvl1pPr algn="l">
              <a:defRPr sz="6400">
                <a:solidFill>
                  <a:srgbClr val="FF7264"/>
                </a:solidFill>
              </a:defRPr>
            </a:lvl1pPr>
          </a:lstStyle>
          <a:p>
            <a:r>
              <a:rPr lang="en-US" dirty="0"/>
              <a:t>Big Copy</a:t>
            </a:r>
            <a:br>
              <a:rPr lang="en-US" dirty="0"/>
            </a:br>
            <a:r>
              <a:rPr lang="en-US" dirty="0"/>
              <a:t>On the Sidebar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5232400"/>
            <a:ext cx="5768975" cy="1309688"/>
          </a:xfrm>
        </p:spPr>
        <p:txBody>
          <a:bodyPr lIns="45720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15050" cy="6858000"/>
          </a:xfrm>
        </p:spPr>
        <p:txBody>
          <a:bodyPr tIns="91440" bIns="9144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5304" y="342900"/>
            <a:ext cx="5487416" cy="6199632"/>
          </a:xfrm>
        </p:spPr>
        <p:txBody>
          <a:bodyPr lIns="457200" tIns="457200" rIns="457200" bIns="457200" anchor="ctr" anchorCtr="0"/>
          <a:lstStyle>
            <a:lvl1pPr>
              <a:defRPr>
                <a:solidFill>
                  <a:srgbClr val="FF7264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2191" y="0"/>
            <a:ext cx="6115050" cy="6858000"/>
          </a:xfrm>
        </p:spPr>
        <p:txBody>
          <a:bodyPr tIns="91440" bIns="9144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15050" cy="6858000"/>
          </a:xfrm>
        </p:spPr>
        <p:txBody>
          <a:bodyPr tIns="91440" bIns="9144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20" y="1843639"/>
            <a:ext cx="11511280" cy="5068073"/>
          </a:xfrm>
        </p:spPr>
        <p:txBody>
          <a:bodyPr lIns="457200" tIns="0" rIns="457200" bIns="0" anchor="t" anchorCtr="0">
            <a:normAutofit/>
          </a:bodyPr>
          <a:lstStyle>
            <a:lvl1pPr algn="ctr">
              <a:defRPr sz="9600">
                <a:solidFill>
                  <a:srgbClr val="FFED7D"/>
                </a:solidFill>
              </a:defRPr>
            </a:lvl1pPr>
          </a:lstStyle>
          <a:p>
            <a:r>
              <a:rPr lang="en-US" dirty="0"/>
              <a:t>Enter a big quote here for impact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75921" y="713770"/>
            <a:ext cx="11511280" cy="156966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/>
            <a:r>
              <a:rPr lang="en-US" sz="12000" dirty="0">
                <a:solidFill>
                  <a:srgbClr val="FFED7D"/>
                </a:solidFill>
                <a:latin typeface="ITC Avant Garde Gothic LT" charset="0"/>
                <a:ea typeface="ITC Avant Garde Gothic LT" charset="0"/>
                <a:cs typeface="ITC Avant Garde Gothic LT" charset="0"/>
              </a:rPr>
              <a:t>”</a:t>
            </a:r>
            <a:endParaRPr lang="en-US" sz="12000" b="0" i="0" dirty="0">
              <a:latin typeface="ITC Avant Garde Gothic LT" charset="0"/>
              <a:ea typeface="ITC Avant Garde Gothic LT" charset="0"/>
              <a:cs typeface="ITC Avant Garde Gothic LT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20" y="1843639"/>
            <a:ext cx="11511280" cy="5068073"/>
          </a:xfrm>
        </p:spPr>
        <p:txBody>
          <a:bodyPr lIns="457200" tIns="0" rIns="457200" bIns="0" anchor="t" anchorCtr="0">
            <a:normAutofit/>
          </a:bodyPr>
          <a:lstStyle>
            <a:lvl1pPr algn="ctr">
              <a:defRPr sz="9600">
                <a:solidFill>
                  <a:srgbClr val="44A4BD"/>
                </a:solidFill>
              </a:defRPr>
            </a:lvl1pPr>
          </a:lstStyle>
          <a:p>
            <a:r>
              <a:rPr lang="en-US" dirty="0"/>
              <a:t>Enter a big quote here for impact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75921" y="713770"/>
            <a:ext cx="11511280" cy="156966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/>
            <a:r>
              <a:rPr lang="en-US" sz="12000" dirty="0">
                <a:solidFill>
                  <a:srgbClr val="44A4BD"/>
                </a:solidFill>
                <a:latin typeface="ITC Avant Garde Gothic LT" charset="0"/>
                <a:ea typeface="ITC Avant Garde Gothic LT" charset="0"/>
                <a:cs typeface="ITC Avant Garde Gothic LT" charset="0"/>
              </a:rPr>
              <a:t>”</a:t>
            </a:r>
            <a:endParaRPr lang="en-US" sz="12000" b="0" i="0" dirty="0">
              <a:solidFill>
                <a:srgbClr val="44A4BD"/>
              </a:solidFill>
              <a:latin typeface="ITC Avant Garde Gothic LT" charset="0"/>
              <a:ea typeface="ITC Avant Garde Gothic LT" charset="0"/>
              <a:cs typeface="ITC Avant Garde Gothic LT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2119" y="6640512"/>
            <a:ext cx="1871791" cy="118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ITC Avant Garde Gothic Book" charset="0"/>
                <a:ea typeface="ITC Avant Garde Gothic Book" charset="0"/>
                <a:cs typeface="ITC Avant Garde Gothic Book" charset="0"/>
              </a:rPr>
              <a:t>Client Name | Confidential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15409" y="6640512"/>
            <a:ext cx="1871791" cy="118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E7E84314-AF39-5643-8E6A-CF2F8156A7A5}" type="slidenum">
              <a:rPr lang="en-US" sz="10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‹#›</a:t>
            </a:fld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5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60" r:id="rId4"/>
    <p:sldLayoutId id="2147483661" r:id="rId5"/>
    <p:sldLayoutId id="2147483662" r:id="rId6"/>
    <p:sldLayoutId id="2147483680" r:id="rId7"/>
    <p:sldLayoutId id="2147483663" r:id="rId8"/>
    <p:sldLayoutId id="2147483664" r:id="rId9"/>
    <p:sldLayoutId id="2147483671" r:id="rId10"/>
    <p:sldLayoutId id="2147483672" r:id="rId11"/>
    <p:sldLayoutId id="2147483665" r:id="rId12"/>
    <p:sldLayoutId id="2147483666" r:id="rId13"/>
    <p:sldLayoutId id="2147483669" r:id="rId14"/>
    <p:sldLayoutId id="2147483670" r:id="rId15"/>
    <p:sldLayoutId id="2147483675" r:id="rId16"/>
    <p:sldLayoutId id="2147483676" r:id="rId17"/>
    <p:sldLayoutId id="2147483678" r:id="rId18"/>
    <p:sldLayoutId id="2147483677" r:id="rId19"/>
    <p:sldLayoutId id="2147483673" r:id="rId20"/>
    <p:sldLayoutId id="2147483681" r:id="rId21"/>
    <p:sldLayoutId id="2147483674" r:id="rId22"/>
    <p:sldLayoutId id="2147483667" r:id="rId23"/>
    <p:sldLayoutId id="2147483668" r:id="rId24"/>
    <p:sldLayoutId id="214748368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TC Avant Garde Gothic LT" charset="0"/>
          <a:ea typeface="ITC Avant Garde Gothic LT" charset="0"/>
          <a:cs typeface="ITC Avant Garde Gothic L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rgbClr val="5F5F5F"/>
          </a:solidFill>
          <a:latin typeface="ITC Avant Garde Gothic LT" charset="0"/>
          <a:ea typeface="ITC Avant Garde Gothic LT" charset="0"/>
          <a:cs typeface="ITC Avant Garde Gothic LT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rgbClr val="5F5F5F"/>
          </a:solidFill>
          <a:latin typeface="Helvetica Neue" charset="0"/>
          <a:ea typeface="Helvetica Neue" charset="0"/>
          <a:cs typeface="Helvetica Neue" charset="0"/>
        </a:defRPr>
      </a:lvl2pPr>
      <a:lvl3pPr marL="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F5F5F"/>
          </a:solidFill>
          <a:latin typeface="Helvetica Neue" charset="0"/>
          <a:ea typeface="Helvetica Neue" charset="0"/>
          <a:cs typeface="Helvetica Neue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rgbClr val="5F5F5F"/>
          </a:solidFill>
          <a:latin typeface="Helvetica Neue" charset="0"/>
          <a:ea typeface="Helvetica Neue" charset="0"/>
          <a:cs typeface="Helvetica Neue" charset="0"/>
        </a:defRPr>
      </a:lvl4pPr>
      <a:lvl5pPr marL="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rgbClr val="5F5F5F"/>
          </a:solidFill>
          <a:latin typeface="Helvetica Neue" charset="0"/>
          <a:ea typeface="Helvetica Neue" charset="0"/>
          <a:cs typeface="Helvetica Neue" charset="0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rgbClr val="5F5F5F"/>
          </a:solidFill>
          <a:latin typeface="ITC Avant Garde Gothic LT" charset="0"/>
          <a:ea typeface="ITC Avant Garde Gothic LT" charset="0"/>
          <a:cs typeface="ITC Avant Garde Gothic LT" charset="0"/>
        </a:defRPr>
      </a:lvl6pPr>
      <a:lvl7pPr marL="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5F5F5F"/>
          </a:solidFill>
          <a:latin typeface="ITC Avant Garde Gothic LT" charset="0"/>
          <a:ea typeface="ITC Avant Garde Gothic LT" charset="0"/>
          <a:cs typeface="ITC Avant Garde Gothic LT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pos="74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qres.in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package" Target="../embeddings/Microsoft_Excel_Macro-Enabled_Worksheet.xlsm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5463" y="1338580"/>
            <a:ext cx="4101737" cy="4432300"/>
          </a:xfrm>
        </p:spPr>
        <p:txBody>
          <a:bodyPr/>
          <a:lstStyle/>
          <a:p>
            <a:r>
              <a:rPr lang="en-US" dirty="0">
                <a:latin typeface="ITC Avant Garde Gothic LT"/>
              </a:rPr>
              <a:t>Performance Testing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800" dirty="0"/>
              <a:t>With JMeter</a:t>
            </a:r>
          </a:p>
        </p:txBody>
      </p:sp>
    </p:spTree>
    <p:extLst>
      <p:ext uri="{BB962C8B-B14F-4D97-AF65-F5344CB8AC3E}">
        <p14:creationId xmlns:p14="http://schemas.microsoft.com/office/powerpoint/2010/main" val="61725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342900"/>
            <a:ext cx="6023864" cy="6199632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ITC Avant Garde Gothic LT"/>
              </a:rPr>
              <a:t>Description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ITC Avant Garde Gothic LT"/>
              </a:rPr>
              <a:t>This challenge was designed to encourage the performance testing learning.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lvl="5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88960" y="29260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700" b="0" i="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5440" y="342900"/>
            <a:ext cx="5294784" cy="6199632"/>
          </a:xfrm>
        </p:spPr>
        <p:txBody>
          <a:bodyPr>
            <a:normAutofit/>
          </a:bodyPr>
          <a:lstStyle/>
          <a:p>
            <a:r>
              <a:rPr lang="en-US" sz="6600" dirty="0"/>
              <a:t>Tests Case</a:t>
            </a:r>
            <a:br>
              <a:rPr lang="en-US" sz="6600" dirty="0"/>
            </a:br>
            <a:r>
              <a:rPr lang="en-US" sz="6600" dirty="0"/>
              <a:t> </a:t>
            </a:r>
            <a:r>
              <a:rPr lang="en-US" sz="2400" dirty="0"/>
              <a:t>Part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12FE7-32B8-4B66-7F7F-D2662533E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7136" y="333568"/>
            <a:ext cx="7187013" cy="6524432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 JMeter (Latest version).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</a:t>
            </a:r>
            <a:r>
              <a:rPr lang="en-US" sz="1400" b="1" i="1" kern="100" dirty="0">
                <a:solidFill>
                  <a:srgbClr val="99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Thread group 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rename it.</a:t>
            </a:r>
          </a:p>
          <a:p>
            <a:pPr marL="342900" marR="0" lvl="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US" sz="1400" u="sng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https://reqres.in/</a:t>
            </a:r>
            <a:r>
              <a:rPr lang="en-US" sz="14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the following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REST API 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calls (</a:t>
            </a:r>
            <a:r>
              <a:rPr lang="en-US" sz="13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 Requests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01_POST_CreateUser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 </a:t>
            </a:r>
            <a:r>
              <a:rPr lang="en-US" sz="14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Response assertion 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verify response body is as expected.</a:t>
            </a:r>
          </a:p>
          <a:p>
            <a:pPr marL="1143000" marR="0" lvl="2" indent="-2286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Parameterize &lt;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and &lt;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(See step 4).</a:t>
            </a:r>
          </a:p>
          <a:p>
            <a:pPr marL="742950" marR="0" lvl="1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02_PUT_Update_User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 </a:t>
            </a:r>
            <a:r>
              <a:rPr lang="en-US" sz="14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Response assertion 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verify response body is as expected.</a:t>
            </a:r>
          </a:p>
          <a:p>
            <a:pPr marL="1143000" marR="0" lvl="2" indent="-2286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Parameterize &lt;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and &lt;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(See step 4).</a:t>
            </a:r>
          </a:p>
          <a:p>
            <a:pPr marL="742950" marR="0" lvl="1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03_POST_Register_User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 </a:t>
            </a:r>
            <a:r>
              <a:rPr lang="en-US" sz="14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Response assertion 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verify response body is as expected.</a:t>
            </a:r>
          </a:p>
          <a:p>
            <a:pPr marL="1143000" marR="0" lvl="2" indent="-2286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Parameterize &lt;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and &lt;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password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(See step 4). </a:t>
            </a:r>
          </a:p>
          <a:p>
            <a:pPr marL="1143000" marR="0" lvl="2" indent="-2286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 </a:t>
            </a:r>
            <a:r>
              <a:rPr lang="en-US" sz="14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JSON Extractor 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get &lt;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token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value from the response.</a:t>
            </a:r>
          </a:p>
          <a:p>
            <a:pPr marL="742950" marR="0" lvl="1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04_GET_ListUsers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 </a:t>
            </a:r>
            <a:r>
              <a:rPr lang="en-US" sz="14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Response assertion 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verify response body is as expected.</a:t>
            </a:r>
          </a:p>
          <a:p>
            <a:pPr>
              <a:lnSpc>
                <a:spcPct val="16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874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5440" y="342900"/>
            <a:ext cx="5294784" cy="6199632"/>
          </a:xfrm>
        </p:spPr>
        <p:txBody>
          <a:bodyPr>
            <a:normAutofit/>
          </a:bodyPr>
          <a:lstStyle/>
          <a:p>
            <a:r>
              <a:rPr lang="en-US" sz="6600" dirty="0"/>
              <a:t>Tests Case</a:t>
            </a:r>
            <a:br>
              <a:rPr lang="en-US" sz="6600" dirty="0"/>
            </a:br>
            <a:r>
              <a:rPr lang="en-US" sz="6600" dirty="0"/>
              <a:t> </a:t>
            </a:r>
            <a:r>
              <a:rPr lang="en-US" sz="2400" dirty="0"/>
              <a:t>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12FE7-32B8-4B66-7F7F-D2662533E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9865" y="333568"/>
            <a:ext cx="7187013" cy="6524432"/>
          </a:xfrm>
        </p:spPr>
        <p:txBody>
          <a:bodyPr vert="horz" lIns="457200" tIns="45720" rIns="457200" bIns="45720" rtlCol="0" anchor="ctr" anchorCtr="0">
            <a:norm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Using the attached </a:t>
            </a:r>
            <a:r>
              <a:rPr lang="en-US" sz="1600" b="1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Perf_Coe_Challenge.csv</a:t>
            </a: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file, create </a:t>
            </a:r>
            <a:r>
              <a:rPr lang="en-US" sz="14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CSV Data Set Config</a:t>
            </a: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element as a child of the thread group. 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Add </a:t>
            </a:r>
            <a:r>
              <a:rPr lang="en-US" sz="14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View Result tree </a:t>
            </a: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listener to the Test plan for debugging and validation purposes.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Add </a:t>
            </a:r>
            <a:r>
              <a:rPr lang="en-US" sz="14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Summary report </a:t>
            </a: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listener to verify the execution results.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Configure the </a:t>
            </a:r>
            <a:r>
              <a:rPr lang="en-US" sz="14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Thread Group </a:t>
            </a: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to execute 50 users in total(</a:t>
            </a:r>
            <a:r>
              <a:rPr lang="en-US" sz="14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threads</a:t>
            </a: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Configure 10 threads each 10 seconds for </a:t>
            </a:r>
            <a:r>
              <a:rPr lang="en-US" sz="14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ramp-up</a:t>
            </a: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Configure execution time to 5 min.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Execute the project via </a:t>
            </a:r>
            <a:r>
              <a:rPr lang="en-US" sz="14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CLI</a:t>
            </a:r>
            <a:r>
              <a:rPr 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+mj-lt"/>
              <a:buAutoNum type="arabicPeriod" startAt="4"/>
            </a:pPr>
            <a:endParaRPr lang="en-US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6AA6E18-DB28-3B88-1E67-FE16412A4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788336"/>
              </p:ext>
            </p:extLst>
          </p:nvPr>
        </p:nvGraphicFramePr>
        <p:xfrm>
          <a:off x="10176617" y="166577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showAsIcon="1" r:id="rId2" imgW="914400" imgH="771480" progId="Excel.SheetMacroEnabled.12">
                  <p:embed/>
                </p:oleObj>
              </mc:Choice>
              <mc:Fallback>
                <p:oleObj name="Macro-Enabled Worksheet" showAsIcon="1" r:id="rId2" imgW="914400" imgH="77148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176617" y="166577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17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5440" y="342900"/>
            <a:ext cx="5294784" cy="6199632"/>
          </a:xfrm>
        </p:spPr>
        <p:txBody>
          <a:bodyPr>
            <a:normAutofit/>
          </a:bodyPr>
          <a:lstStyle/>
          <a:p>
            <a:r>
              <a:rPr lang="en-US" sz="6600" dirty="0"/>
              <a:t>Tests Case</a:t>
            </a:r>
            <a:br>
              <a:rPr lang="en-US" sz="6600" dirty="0"/>
            </a:br>
            <a:r>
              <a:rPr lang="en-US" sz="6600" dirty="0"/>
              <a:t> </a:t>
            </a:r>
            <a:r>
              <a:rPr lang="en-US" sz="2400" dirty="0"/>
              <a:t>BONUS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12FE7-32B8-4B66-7F7F-D2662533E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9866" y="333568"/>
            <a:ext cx="6551776" cy="6524432"/>
          </a:xfrm>
        </p:spPr>
        <p:txBody>
          <a:bodyPr vert="horz" lIns="457200" tIns="45720" rIns="457200" bIns="45720" rtlCol="0" anchor="ctr" anchorCtr="0">
            <a:norm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</a:t>
            </a:r>
            <a:r>
              <a:rPr lang="en-US" sz="18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aggregate report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8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HTML execution report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the </a:t>
            </a:r>
            <a:r>
              <a:rPr lang="en-US" sz="18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command.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sz="18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property variables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modify the Number of threads and duration via </a:t>
            </a:r>
            <a:r>
              <a:rPr lang="en-US" sz="1800" b="1" i="1" kern="100" dirty="0">
                <a:solidFill>
                  <a:srgbClr val="99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+mj-lt"/>
              <a:buAutoNum type="arabicPeriod" startAt="4"/>
            </a:pPr>
            <a:endParaRPr lang="en-US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1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will be evaluating the following objectives.</a:t>
            </a:r>
          </a:p>
          <a:p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/>
              <a:t>Use of all the required JMeter elements.</a:t>
            </a:r>
          </a:p>
          <a:p>
            <a:pPr marL="514350" indent="-514350">
              <a:buAutoNum type="arabicPeriod"/>
            </a:pPr>
            <a:r>
              <a:rPr lang="en-US" sz="2000" dirty="0"/>
              <a:t>Execution of the test case.</a:t>
            </a:r>
          </a:p>
          <a:p>
            <a:pPr marL="514350" indent="-514350">
              <a:buAutoNum type="arabicPeriod"/>
            </a:pPr>
            <a:r>
              <a:rPr lang="en-US" sz="2000" dirty="0"/>
              <a:t>Understanding of the exercise.</a:t>
            </a:r>
          </a:p>
          <a:p>
            <a:pPr marL="514350" indent="-514350">
              <a:buAutoNum type="arabicPeriod"/>
            </a:pPr>
            <a:endParaRPr lang="en-US" sz="2000" dirty="0"/>
          </a:p>
          <a:p>
            <a:r>
              <a:rPr lang="en-US" sz="2000" dirty="0">
                <a:latin typeface="ITC Avant Garde Gothic LT"/>
              </a:rPr>
              <a:t>Is the participant responsibility to schedule a meeting review before the due date.</a:t>
            </a:r>
          </a:p>
          <a:p>
            <a:r>
              <a:rPr lang="en-US" sz="2000" dirty="0">
                <a:latin typeface="ITC Avant Garde Gothic LT"/>
              </a:rPr>
              <a:t>Due Date: 05/19/2023</a:t>
            </a:r>
            <a:br>
              <a:rPr lang="en-US" sz="2000" dirty="0"/>
            </a:br>
            <a:endParaRPr lang="en-US" sz="2000" dirty="0"/>
          </a:p>
          <a:p>
            <a:pPr lvl="5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593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668462"/>
      </p:ext>
    </p:extLst>
  </p:cSld>
  <p:clrMapOvr>
    <a:masterClrMapping/>
  </p:clrMapOvr>
</p:sld>
</file>

<file path=ppt/theme/theme1.xml><?xml version="1.0" encoding="utf-8"?>
<a:theme xmlns:a="http://schemas.openxmlformats.org/drawingml/2006/main" name="NearShore Theme">
  <a:themeElements>
    <a:clrScheme name="NearShore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AC5254"/>
      </a:accent1>
      <a:accent2>
        <a:srgbClr val="FFAF3E"/>
      </a:accent2>
      <a:accent3>
        <a:srgbClr val="BE7E30"/>
      </a:accent3>
      <a:accent4>
        <a:srgbClr val="50C9ED"/>
      </a:accent4>
      <a:accent5>
        <a:srgbClr val="FFDD30"/>
      </a:accent5>
      <a:accent6>
        <a:srgbClr val="00CFB5"/>
      </a:accent6>
      <a:hlink>
        <a:srgbClr val="ED7D31"/>
      </a:hlink>
      <a:folHlink>
        <a:srgbClr val="954F72"/>
      </a:folHlink>
    </a:clrScheme>
    <a:fontScheme name="NearShore">
      <a:majorFont>
        <a:latin typeface="ITC Avant Garde Gothic LT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noAutofit/>
      </a:bodyPr>
      <a:lstStyle>
        <a:defPPr>
          <a:defRPr sz="700" b="0" i="0" dirty="0" smtClean="0">
            <a:latin typeface="Helvetica Neue Light" charset="0"/>
            <a:ea typeface="Helvetica Neue Light" charset="0"/>
            <a:cs typeface="Helvetica Neue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arshore_ppt_template_v4" id="{F90D7095-FE4B-490D-AB7F-9BC230E26F07}" vid="{9BED26E0-B0D5-4797-8EA3-4DB8E670BB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3C157C8CF184D89FD1B919FE9685F" ma:contentTypeVersion="6" ma:contentTypeDescription="Create a new document." ma:contentTypeScope="" ma:versionID="f69936c92354944cee73807742a99aa3">
  <xsd:schema xmlns:xsd="http://www.w3.org/2001/XMLSchema" xmlns:xs="http://www.w3.org/2001/XMLSchema" xmlns:p="http://schemas.microsoft.com/office/2006/metadata/properties" xmlns:ns2="4ef93a43-e044-41b5-afd7-e6dc3e705dfb" targetNamespace="http://schemas.microsoft.com/office/2006/metadata/properties" ma:root="true" ma:fieldsID="3863c9ac83c326a3ab4b59a20333ae82" ns2:_="">
    <xsd:import namespace="4ef93a43-e044-41b5-afd7-e6dc3e705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93a43-e044-41b5-afd7-e6dc3e705d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6E786D-3A2F-4878-A6E5-90F8C22AE1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93a43-e044-41b5-afd7-e6dc3e705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B24811-CF57-4F3B-9B11-ECC4C772BB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FC9870-57E6-4533-9FC6-318F491F64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nearshore_ppt_template_v5</Template>
  <TotalTime>106</TotalTime>
  <Words>355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Helvetica</vt:lpstr>
      <vt:lpstr>Helvetica Neue</vt:lpstr>
      <vt:lpstr>Helvetica Neue Light</vt:lpstr>
      <vt:lpstr>ITC Avant Garde Gothic Book</vt:lpstr>
      <vt:lpstr>ITC Avant Garde Gothic LT</vt:lpstr>
      <vt:lpstr>NearShore Theme</vt:lpstr>
      <vt:lpstr>Macro-Enabled Worksheet</vt:lpstr>
      <vt:lpstr>Performance Testing challenge</vt:lpstr>
      <vt:lpstr>Description</vt:lpstr>
      <vt:lpstr>Tests Case  Part I</vt:lpstr>
      <vt:lpstr>Tests Case  Part 2</vt:lpstr>
      <vt:lpstr>Tests Case  BONUS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 Title</dc:title>
  <dc:creator>Alexis Gutierrez</dc:creator>
  <cp:lastModifiedBy>Rossana May</cp:lastModifiedBy>
  <cp:revision>58</cp:revision>
  <dcterms:created xsi:type="dcterms:W3CDTF">2021-05-27T14:01:17Z</dcterms:created>
  <dcterms:modified xsi:type="dcterms:W3CDTF">2023-05-03T21:41:20Z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0x01010042F3C157C8CF184D89FD1B919FE9685F</vt:lpwstr>
  </property>
</Properties>
</file>